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7"/>
  </p:notesMasterIdLst>
  <p:sldIdLst>
    <p:sldId id="377" r:id="rId6"/>
    <p:sldId id="329" r:id="rId7"/>
    <p:sldId id="379" r:id="rId8"/>
    <p:sldId id="260" r:id="rId9"/>
    <p:sldId id="378" r:id="rId10"/>
    <p:sldId id="386" r:id="rId11"/>
    <p:sldId id="406" r:id="rId12"/>
    <p:sldId id="404" r:id="rId13"/>
    <p:sldId id="419" r:id="rId14"/>
    <p:sldId id="273" r:id="rId15"/>
    <p:sldId id="403" r:id="rId16"/>
    <p:sldId id="405" r:id="rId17"/>
    <p:sldId id="407" r:id="rId18"/>
    <p:sldId id="417" r:id="rId19"/>
    <p:sldId id="399" r:id="rId20"/>
    <p:sldId id="418" r:id="rId21"/>
    <p:sldId id="401" r:id="rId22"/>
    <p:sldId id="382" r:id="rId23"/>
    <p:sldId id="265" r:id="rId24"/>
    <p:sldId id="267" r:id="rId25"/>
    <p:sldId id="276" r:id="rId26"/>
    <p:sldId id="423" r:id="rId27"/>
    <p:sldId id="263" r:id="rId28"/>
    <p:sldId id="414" r:id="rId29"/>
    <p:sldId id="415" r:id="rId30"/>
    <p:sldId id="416" r:id="rId31"/>
    <p:sldId id="408" r:id="rId32"/>
    <p:sldId id="409" r:id="rId33"/>
    <p:sldId id="413" r:id="rId34"/>
    <p:sldId id="410" r:id="rId35"/>
    <p:sldId id="262" r:id="rId36"/>
    <p:sldId id="412" r:id="rId37"/>
    <p:sldId id="269" r:id="rId38"/>
    <p:sldId id="266" r:id="rId39"/>
    <p:sldId id="311" r:id="rId40"/>
    <p:sldId id="313" r:id="rId41"/>
    <p:sldId id="420" r:id="rId42"/>
    <p:sldId id="411" r:id="rId43"/>
    <p:sldId id="421" r:id="rId44"/>
    <p:sldId id="422" r:id="rId45"/>
    <p:sldId id="29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2D6C8-F748-494E-8045-2D852D5393FF}" v="42" dt="2019-09-27T15:32:30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Sanchez" userId="22a93063-6ce7-46c6-98b5-313556a5925b" providerId="ADAL" clId="{DAA2D6C8-F748-494E-8045-2D852D5393FF}"/>
    <pc:docChg chg="undo custSel addSld modSld">
      <pc:chgData name="Ariel Sanchez" userId="22a93063-6ce7-46c6-98b5-313556a5925b" providerId="ADAL" clId="{DAA2D6C8-F748-494E-8045-2D852D5393FF}" dt="2019-09-27T15:36:20.901" v="2317" actId="20577"/>
      <pc:docMkLst>
        <pc:docMk/>
      </pc:docMkLst>
      <pc:sldChg chg="modSp">
        <pc:chgData name="Ariel Sanchez" userId="22a93063-6ce7-46c6-98b5-313556a5925b" providerId="ADAL" clId="{DAA2D6C8-F748-494E-8045-2D852D5393FF}" dt="2019-09-27T15:10:41.967" v="1456" actId="20577"/>
        <pc:sldMkLst>
          <pc:docMk/>
          <pc:sldMk cId="1787977594" sldId="262"/>
        </pc:sldMkLst>
        <pc:spChg chg="mod">
          <ac:chgData name="Ariel Sanchez" userId="22a93063-6ce7-46c6-98b5-313556a5925b" providerId="ADAL" clId="{DAA2D6C8-F748-494E-8045-2D852D5393FF}" dt="2019-09-27T15:10:41.967" v="1456" actId="20577"/>
          <ac:spMkLst>
            <pc:docMk/>
            <pc:sldMk cId="1787977594" sldId="262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29:52.657" v="2123" actId="114"/>
        <pc:sldMkLst>
          <pc:docMk/>
          <pc:sldMk cId="3553554462" sldId="263"/>
        </pc:sldMkLst>
        <pc:spChg chg="mod">
          <ac:chgData name="Ariel Sanchez" userId="22a93063-6ce7-46c6-98b5-313556a5925b" providerId="ADAL" clId="{DAA2D6C8-F748-494E-8045-2D852D5393FF}" dt="2019-09-27T15:29:52.657" v="2123" actId="114"/>
          <ac:spMkLst>
            <pc:docMk/>
            <pc:sldMk cId="3553554462" sldId="263"/>
            <ac:spMk id="3" creationId="{00000000-0000-0000-0000-000000000000}"/>
          </ac:spMkLst>
        </pc:spChg>
        <pc:picChg chg="mod">
          <ac:chgData name="Ariel Sanchez" userId="22a93063-6ce7-46c6-98b5-313556a5925b" providerId="ADAL" clId="{DAA2D6C8-F748-494E-8045-2D852D5393FF}" dt="2019-09-27T15:29:44.386" v="2121" actId="1076"/>
          <ac:picMkLst>
            <pc:docMk/>
            <pc:sldMk cId="3553554462" sldId="263"/>
            <ac:picMk id="4" creationId="{ED4EBA5A-15D3-4DAB-A3A7-5B35E1A75826}"/>
          </ac:picMkLst>
        </pc:picChg>
      </pc:sldChg>
      <pc:sldChg chg="modSp">
        <pc:chgData name="Ariel Sanchez" userId="22a93063-6ce7-46c6-98b5-313556a5925b" providerId="ADAL" clId="{DAA2D6C8-F748-494E-8045-2D852D5393FF}" dt="2019-09-27T15:19:45.393" v="1758" actId="14100"/>
        <pc:sldMkLst>
          <pc:docMk/>
          <pc:sldMk cId="2456621698" sldId="265"/>
        </pc:sldMkLst>
        <pc:spChg chg="mod">
          <ac:chgData name="Ariel Sanchez" userId="22a93063-6ce7-46c6-98b5-313556a5925b" providerId="ADAL" clId="{DAA2D6C8-F748-494E-8045-2D852D5393FF}" dt="2019-09-27T15:19:45.393" v="1758" actId="14100"/>
          <ac:spMkLst>
            <pc:docMk/>
            <pc:sldMk cId="2456621698" sldId="265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DAA2D6C8-F748-494E-8045-2D852D5393FF}" dt="2019-09-27T15:32:57.139" v="2225" actId="14100"/>
        <pc:sldMkLst>
          <pc:docMk/>
          <pc:sldMk cId="4129682854" sldId="266"/>
        </pc:sldMkLst>
        <pc:spChg chg="mod">
          <ac:chgData name="Ariel Sanchez" userId="22a93063-6ce7-46c6-98b5-313556a5925b" providerId="ADAL" clId="{DAA2D6C8-F748-494E-8045-2D852D5393FF}" dt="2019-09-27T15:32:30.641" v="2217" actId="207"/>
          <ac:spMkLst>
            <pc:docMk/>
            <pc:sldMk cId="4129682854" sldId="266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32:57.139" v="2225" actId="14100"/>
          <ac:spMkLst>
            <pc:docMk/>
            <pc:sldMk cId="4129682854" sldId="266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20:15.652" v="1779" actId="20577"/>
        <pc:sldMkLst>
          <pc:docMk/>
          <pc:sldMk cId="3220151495" sldId="267"/>
        </pc:sldMkLst>
        <pc:spChg chg="mod">
          <ac:chgData name="Ariel Sanchez" userId="22a93063-6ce7-46c6-98b5-313556a5925b" providerId="ADAL" clId="{DAA2D6C8-F748-494E-8045-2D852D5393FF}" dt="2019-09-27T15:20:15.652" v="1779" actId="20577"/>
          <ac:spMkLst>
            <pc:docMk/>
            <pc:sldMk cId="3220151495" sldId="267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32:26.555" v="2216" actId="207"/>
        <pc:sldMkLst>
          <pc:docMk/>
          <pc:sldMk cId="1710933985" sldId="269"/>
        </pc:sldMkLst>
        <pc:spChg chg="mod">
          <ac:chgData name="Ariel Sanchez" userId="22a93063-6ce7-46c6-98b5-313556a5925b" providerId="ADAL" clId="{DAA2D6C8-F748-494E-8045-2D852D5393FF}" dt="2019-09-27T15:32:26.555" v="2216" actId="207"/>
          <ac:spMkLst>
            <pc:docMk/>
            <pc:sldMk cId="1710933985" sldId="269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31:18.093" v="2214" actId="20577"/>
          <ac:spMkLst>
            <pc:docMk/>
            <pc:sldMk cId="1710933985" sldId="269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4:46:49.391" v="424" actId="14100"/>
        <pc:sldMkLst>
          <pc:docMk/>
          <pc:sldMk cId="3266540906" sldId="273"/>
        </pc:sldMkLst>
        <pc:spChg chg="mod">
          <ac:chgData name="Ariel Sanchez" userId="22a93063-6ce7-46c6-98b5-313556a5925b" providerId="ADAL" clId="{DAA2D6C8-F748-494E-8045-2D852D5393FF}" dt="2019-09-27T14:46:49.391" v="424" actId="14100"/>
          <ac:spMkLst>
            <pc:docMk/>
            <pc:sldMk cId="3266540906" sldId="273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29:18.600" v="2119" actId="20577"/>
        <pc:sldMkLst>
          <pc:docMk/>
          <pc:sldMk cId="3226668803" sldId="276"/>
        </pc:sldMkLst>
        <pc:spChg chg="mod">
          <ac:chgData name="Ariel Sanchez" userId="22a93063-6ce7-46c6-98b5-313556a5925b" providerId="ADAL" clId="{DAA2D6C8-F748-494E-8045-2D852D5393FF}" dt="2019-09-27T14:48:57.196" v="471" actId="115"/>
          <ac:spMkLst>
            <pc:docMk/>
            <pc:sldMk cId="3226668803" sldId="276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29:18.600" v="2119" actId="20577"/>
          <ac:spMkLst>
            <pc:docMk/>
            <pc:sldMk cId="3226668803" sldId="276"/>
            <ac:spMk id="3" creationId="{00000000-0000-0000-0000-000000000000}"/>
          </ac:spMkLst>
        </pc:spChg>
      </pc:sldChg>
      <pc:sldChg chg="addSp modSp">
        <pc:chgData name="Ariel Sanchez" userId="22a93063-6ce7-46c6-98b5-313556a5925b" providerId="ADAL" clId="{DAA2D6C8-F748-494E-8045-2D852D5393FF}" dt="2019-09-27T15:36:20.901" v="2317" actId="20577"/>
        <pc:sldMkLst>
          <pc:docMk/>
          <pc:sldMk cId="2667129720" sldId="295"/>
        </pc:sldMkLst>
        <pc:spChg chg="mod">
          <ac:chgData name="Ariel Sanchez" userId="22a93063-6ce7-46c6-98b5-313556a5925b" providerId="ADAL" clId="{DAA2D6C8-F748-494E-8045-2D852D5393FF}" dt="2019-09-27T15:36:20.901" v="2317" actId="20577"/>
          <ac:spMkLst>
            <pc:docMk/>
            <pc:sldMk cId="2667129720" sldId="295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36:16.322" v="2314" actId="5793"/>
          <ac:spMkLst>
            <pc:docMk/>
            <pc:sldMk cId="2667129720" sldId="295"/>
            <ac:spMk id="3" creationId="{00000000-0000-0000-0000-000000000000}"/>
          </ac:spMkLst>
        </pc:spChg>
        <pc:picChg chg="add mod">
          <ac:chgData name="Ariel Sanchez" userId="22a93063-6ce7-46c6-98b5-313556a5925b" providerId="ADAL" clId="{DAA2D6C8-F748-494E-8045-2D852D5393FF}" dt="2019-09-27T15:36:04.246" v="2291" actId="1076"/>
          <ac:picMkLst>
            <pc:docMk/>
            <pc:sldMk cId="2667129720" sldId="295"/>
            <ac:picMk id="4" creationId="{A0609E7E-4F19-4BCC-8AC8-C515F5C25FFA}"/>
          </ac:picMkLst>
        </pc:picChg>
      </pc:sldChg>
      <pc:sldChg chg="modSp">
        <pc:chgData name="Ariel Sanchez" userId="22a93063-6ce7-46c6-98b5-313556a5925b" providerId="ADAL" clId="{DAA2D6C8-F748-494E-8045-2D852D5393FF}" dt="2019-09-27T14:52:27.746" v="576" actId="20577"/>
        <pc:sldMkLst>
          <pc:docMk/>
          <pc:sldMk cId="913076515" sldId="311"/>
        </pc:sldMkLst>
        <pc:spChg chg="mod">
          <ac:chgData name="Ariel Sanchez" userId="22a93063-6ce7-46c6-98b5-313556a5925b" providerId="ADAL" clId="{DAA2D6C8-F748-494E-8045-2D852D5393FF}" dt="2019-09-27T14:52:27.746" v="576" actId="20577"/>
          <ac:spMkLst>
            <pc:docMk/>
            <pc:sldMk cId="913076515" sldId="311"/>
            <ac:spMk id="3" creationId="{D4511DB2-5070-2B42-B1E6-9BDCFE0FB714}"/>
          </ac:spMkLst>
        </pc:spChg>
      </pc:sldChg>
      <pc:sldChg chg="modSp add">
        <pc:chgData name="Ariel Sanchez" userId="22a93063-6ce7-46c6-98b5-313556a5925b" providerId="ADAL" clId="{DAA2D6C8-F748-494E-8045-2D852D5393FF}" dt="2019-09-27T14:54:20.766" v="611" actId="1076"/>
        <pc:sldMkLst>
          <pc:docMk/>
          <pc:sldMk cId="3030718771" sldId="313"/>
        </pc:sldMkLst>
        <pc:spChg chg="mod">
          <ac:chgData name="Ariel Sanchez" userId="22a93063-6ce7-46c6-98b5-313556a5925b" providerId="ADAL" clId="{DAA2D6C8-F748-494E-8045-2D852D5393FF}" dt="2019-09-27T14:54:17.049" v="610" actId="403"/>
          <ac:spMkLst>
            <pc:docMk/>
            <pc:sldMk cId="3030718771" sldId="313"/>
            <ac:spMk id="3" creationId="{D4511DB2-5070-2B42-B1E6-9BDCFE0FB714}"/>
          </ac:spMkLst>
        </pc:spChg>
        <pc:picChg chg="mod">
          <ac:chgData name="Ariel Sanchez" userId="22a93063-6ce7-46c6-98b5-313556a5925b" providerId="ADAL" clId="{DAA2D6C8-F748-494E-8045-2D852D5393FF}" dt="2019-09-27T14:54:20.766" v="611" actId="1076"/>
          <ac:picMkLst>
            <pc:docMk/>
            <pc:sldMk cId="3030718771" sldId="313"/>
            <ac:picMk id="7" creationId="{76832582-D566-974A-8689-308ECD91229F}"/>
          </ac:picMkLst>
        </pc:picChg>
      </pc:sldChg>
      <pc:sldChg chg="modSp">
        <pc:chgData name="Ariel Sanchez" userId="22a93063-6ce7-46c6-98b5-313556a5925b" providerId="ADAL" clId="{DAA2D6C8-F748-494E-8045-2D852D5393FF}" dt="2019-09-27T15:17:20.985" v="1723" actId="20577"/>
        <pc:sldMkLst>
          <pc:docMk/>
          <pc:sldMk cId="1371703428" sldId="378"/>
        </pc:sldMkLst>
        <pc:spChg chg="mod">
          <ac:chgData name="Ariel Sanchez" userId="22a93063-6ce7-46c6-98b5-313556a5925b" providerId="ADAL" clId="{DAA2D6C8-F748-494E-8045-2D852D5393FF}" dt="2019-09-27T15:17:20.985" v="1723" actId="20577"/>
          <ac:spMkLst>
            <pc:docMk/>
            <pc:sldMk cId="1371703428" sldId="378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18:51.527" v="1752" actId="14100"/>
        <pc:sldMkLst>
          <pc:docMk/>
          <pc:sldMk cId="1300540750" sldId="399"/>
        </pc:sldMkLst>
        <pc:spChg chg="mod">
          <ac:chgData name="Ariel Sanchez" userId="22a93063-6ce7-46c6-98b5-313556a5925b" providerId="ADAL" clId="{DAA2D6C8-F748-494E-8045-2D852D5393FF}" dt="2019-09-27T15:18:51.527" v="1752" actId="14100"/>
          <ac:spMkLst>
            <pc:docMk/>
            <pc:sldMk cId="1300540750" sldId="399"/>
            <ac:spMk id="9" creationId="{80362634-CE37-4211-BFC3-587EBBE9D8BF}"/>
          </ac:spMkLst>
        </pc:spChg>
      </pc:sldChg>
      <pc:sldChg chg="modSp">
        <pc:chgData name="Ariel Sanchez" userId="22a93063-6ce7-46c6-98b5-313556a5925b" providerId="ADAL" clId="{DAA2D6C8-F748-494E-8045-2D852D5393FF}" dt="2019-09-27T14:48:30.526" v="470" actId="20577"/>
        <pc:sldMkLst>
          <pc:docMk/>
          <pc:sldMk cId="3346662741" sldId="401"/>
        </pc:sldMkLst>
        <pc:spChg chg="mod">
          <ac:chgData name="Ariel Sanchez" userId="22a93063-6ce7-46c6-98b5-313556a5925b" providerId="ADAL" clId="{DAA2D6C8-F748-494E-8045-2D852D5393FF}" dt="2019-09-27T14:48:30.526" v="470" actId="20577"/>
          <ac:spMkLst>
            <pc:docMk/>
            <pc:sldMk cId="3346662741" sldId="401"/>
            <ac:spMk id="9" creationId="{80362634-CE37-4211-BFC3-587EBBE9D8BF}"/>
          </ac:spMkLst>
        </pc:spChg>
      </pc:sldChg>
      <pc:sldChg chg="modSp">
        <pc:chgData name="Ariel Sanchez" userId="22a93063-6ce7-46c6-98b5-313556a5925b" providerId="ADAL" clId="{DAA2D6C8-F748-494E-8045-2D852D5393FF}" dt="2019-09-27T15:17:58.193" v="1747" actId="20577"/>
        <pc:sldMkLst>
          <pc:docMk/>
          <pc:sldMk cId="3682716695" sldId="404"/>
        </pc:sldMkLst>
        <pc:spChg chg="mod">
          <ac:chgData name="Ariel Sanchez" userId="22a93063-6ce7-46c6-98b5-313556a5925b" providerId="ADAL" clId="{DAA2D6C8-F748-494E-8045-2D852D5393FF}" dt="2019-09-27T15:17:58.193" v="1747" actId="20577"/>
          <ac:spMkLst>
            <pc:docMk/>
            <pc:sldMk cId="3682716695" sldId="404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33:30.347" v="2239" actId="14100"/>
        <pc:sldMkLst>
          <pc:docMk/>
          <pc:sldMk cId="4166810008" sldId="408"/>
        </pc:sldMkLst>
        <pc:spChg chg="mod">
          <ac:chgData name="Ariel Sanchez" userId="22a93063-6ce7-46c6-98b5-313556a5925b" providerId="ADAL" clId="{DAA2D6C8-F748-494E-8045-2D852D5393FF}" dt="2019-09-27T15:08:45.793" v="1361" actId="20577"/>
          <ac:spMkLst>
            <pc:docMk/>
            <pc:sldMk cId="4166810008" sldId="408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33:30.347" v="2239" actId="14100"/>
          <ac:spMkLst>
            <pc:docMk/>
            <pc:sldMk cId="4166810008" sldId="408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4:42:59.649" v="138" actId="207"/>
        <pc:sldMkLst>
          <pc:docMk/>
          <pc:sldMk cId="1800416243" sldId="409"/>
        </pc:sldMkLst>
        <pc:spChg chg="mod">
          <ac:chgData name="Ariel Sanchez" userId="22a93063-6ce7-46c6-98b5-313556a5925b" providerId="ADAL" clId="{DAA2D6C8-F748-494E-8045-2D852D5393FF}" dt="2019-09-27T14:42:59.649" v="138" actId="207"/>
          <ac:spMkLst>
            <pc:docMk/>
            <pc:sldMk cId="1800416243" sldId="409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09:39.399" v="1388" actId="20577"/>
        <pc:sldMkLst>
          <pc:docMk/>
          <pc:sldMk cId="815464246" sldId="410"/>
        </pc:sldMkLst>
        <pc:spChg chg="mod">
          <ac:chgData name="Ariel Sanchez" userId="22a93063-6ce7-46c6-98b5-313556a5925b" providerId="ADAL" clId="{DAA2D6C8-F748-494E-8045-2D852D5393FF}" dt="2019-09-27T15:09:39.399" v="1388" actId="20577"/>
          <ac:spMkLst>
            <pc:docMk/>
            <pc:sldMk cId="815464246" sldId="410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4:55:17.728" v="612" actId="113"/>
          <ac:spMkLst>
            <pc:docMk/>
            <pc:sldMk cId="815464246" sldId="410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15:48.859" v="1666" actId="20577"/>
        <pc:sldMkLst>
          <pc:docMk/>
          <pc:sldMk cId="3506592743" sldId="411"/>
        </pc:sldMkLst>
        <pc:spChg chg="mod">
          <ac:chgData name="Ariel Sanchez" userId="22a93063-6ce7-46c6-98b5-313556a5925b" providerId="ADAL" clId="{DAA2D6C8-F748-494E-8045-2D852D5393FF}" dt="2019-09-27T15:05:00.475" v="1032" actId="20577"/>
          <ac:spMkLst>
            <pc:docMk/>
            <pc:sldMk cId="3506592743" sldId="411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15:48.859" v="1666" actId="20577"/>
          <ac:spMkLst>
            <pc:docMk/>
            <pc:sldMk cId="3506592743" sldId="411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11:07.302" v="1489" actId="20577"/>
        <pc:sldMkLst>
          <pc:docMk/>
          <pc:sldMk cId="812231484" sldId="412"/>
        </pc:sldMkLst>
        <pc:spChg chg="mod">
          <ac:chgData name="Ariel Sanchez" userId="22a93063-6ce7-46c6-98b5-313556a5925b" providerId="ADAL" clId="{DAA2D6C8-F748-494E-8045-2D852D5393FF}" dt="2019-09-27T14:52:05.304" v="541" actId="207"/>
          <ac:spMkLst>
            <pc:docMk/>
            <pc:sldMk cId="812231484" sldId="412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11:07.302" v="1489" actId="20577"/>
          <ac:spMkLst>
            <pc:docMk/>
            <pc:sldMk cId="812231484" sldId="412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5:30:16.534" v="2178" actId="1037"/>
        <pc:sldMkLst>
          <pc:docMk/>
          <pc:sldMk cId="2659691628" sldId="414"/>
        </pc:sldMkLst>
        <pc:picChg chg="mod">
          <ac:chgData name="Ariel Sanchez" userId="22a93063-6ce7-46c6-98b5-313556a5925b" providerId="ADAL" clId="{DAA2D6C8-F748-494E-8045-2D852D5393FF}" dt="2019-09-27T15:30:16.534" v="2178" actId="1037"/>
          <ac:picMkLst>
            <pc:docMk/>
            <pc:sldMk cId="2659691628" sldId="414"/>
            <ac:picMk id="4" creationId="{BCFDB983-21C4-4799-8256-04178DC3AC52}"/>
          </ac:picMkLst>
        </pc:picChg>
      </pc:sldChg>
      <pc:sldChg chg="modSp">
        <pc:chgData name="Ariel Sanchez" userId="22a93063-6ce7-46c6-98b5-313556a5925b" providerId="ADAL" clId="{DAA2D6C8-F748-494E-8045-2D852D5393FF}" dt="2019-09-27T15:27:58.454" v="2086" actId="1076"/>
        <pc:sldMkLst>
          <pc:docMk/>
          <pc:sldMk cId="2797829910" sldId="415"/>
        </pc:sldMkLst>
        <pc:spChg chg="mod">
          <ac:chgData name="Ariel Sanchez" userId="22a93063-6ce7-46c6-98b5-313556a5925b" providerId="ADAL" clId="{DAA2D6C8-F748-494E-8045-2D852D5393FF}" dt="2019-09-27T15:27:52.766" v="2085" actId="14100"/>
          <ac:spMkLst>
            <pc:docMk/>
            <pc:sldMk cId="2797829910" sldId="415"/>
            <ac:spMk id="3" creationId="{00000000-0000-0000-0000-000000000000}"/>
          </ac:spMkLst>
        </pc:spChg>
        <pc:picChg chg="mod">
          <ac:chgData name="Ariel Sanchez" userId="22a93063-6ce7-46c6-98b5-313556a5925b" providerId="ADAL" clId="{DAA2D6C8-F748-494E-8045-2D852D5393FF}" dt="2019-09-27T15:27:58.454" v="2086" actId="1076"/>
          <ac:picMkLst>
            <pc:docMk/>
            <pc:sldMk cId="2797829910" sldId="415"/>
            <ac:picMk id="5" creationId="{7B7DFE89-CA94-42BF-BCC2-0948EFE26E2C}"/>
          </ac:picMkLst>
        </pc:picChg>
      </pc:sldChg>
      <pc:sldChg chg="modSp">
        <pc:chgData name="Ariel Sanchez" userId="22a93063-6ce7-46c6-98b5-313556a5925b" providerId="ADAL" clId="{DAA2D6C8-F748-494E-8045-2D852D5393FF}" dt="2019-09-27T15:28:20.976" v="2092" actId="14100"/>
        <pc:sldMkLst>
          <pc:docMk/>
          <pc:sldMk cId="3399327151" sldId="416"/>
        </pc:sldMkLst>
        <pc:spChg chg="mod">
          <ac:chgData name="Ariel Sanchez" userId="22a93063-6ce7-46c6-98b5-313556a5925b" providerId="ADAL" clId="{DAA2D6C8-F748-494E-8045-2D852D5393FF}" dt="2019-09-27T15:28:20.976" v="2092" actId="14100"/>
          <ac:spMkLst>
            <pc:docMk/>
            <pc:sldMk cId="3399327151" sldId="416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DAA2D6C8-F748-494E-8045-2D852D5393FF}" dt="2019-09-27T14:47:44.758" v="449" actId="20577"/>
        <pc:sldMkLst>
          <pc:docMk/>
          <pc:sldMk cId="2696557959" sldId="418"/>
        </pc:sldMkLst>
        <pc:spChg chg="mod">
          <ac:chgData name="Ariel Sanchez" userId="22a93063-6ce7-46c6-98b5-313556a5925b" providerId="ADAL" clId="{DAA2D6C8-F748-494E-8045-2D852D5393FF}" dt="2019-09-27T14:47:44.758" v="449" actId="20577"/>
          <ac:spMkLst>
            <pc:docMk/>
            <pc:sldMk cId="2696557959" sldId="418"/>
            <ac:spMk id="3" creationId="{CF21E45F-3E8D-4B40-8159-5361199DA40D}"/>
          </ac:spMkLst>
        </pc:spChg>
      </pc:sldChg>
      <pc:sldChg chg="modSp add">
        <pc:chgData name="Ariel Sanchez" userId="22a93063-6ce7-46c6-98b5-313556a5925b" providerId="ADAL" clId="{DAA2D6C8-F748-494E-8045-2D852D5393FF}" dt="2019-09-27T15:17:36.247" v="1725" actId="113"/>
        <pc:sldMkLst>
          <pc:docMk/>
          <pc:sldMk cId="35085230" sldId="419"/>
        </pc:sldMkLst>
        <pc:spChg chg="mod">
          <ac:chgData name="Ariel Sanchez" userId="22a93063-6ce7-46c6-98b5-313556a5925b" providerId="ADAL" clId="{DAA2D6C8-F748-494E-8045-2D852D5393FF}" dt="2019-09-27T14:45:56.950" v="401" actId="20577"/>
          <ac:spMkLst>
            <pc:docMk/>
            <pc:sldMk cId="35085230" sldId="419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17:36.247" v="1725" actId="113"/>
          <ac:spMkLst>
            <pc:docMk/>
            <pc:sldMk cId="35085230" sldId="419"/>
            <ac:spMk id="3" creationId="{00000000-0000-0000-0000-000000000000}"/>
          </ac:spMkLst>
        </pc:spChg>
      </pc:sldChg>
      <pc:sldChg chg="addSp delSp modSp add">
        <pc:chgData name="Ariel Sanchez" userId="22a93063-6ce7-46c6-98b5-313556a5925b" providerId="ADAL" clId="{DAA2D6C8-F748-494E-8045-2D852D5393FF}" dt="2019-09-27T15:34:39.588" v="2265" actId="1036"/>
        <pc:sldMkLst>
          <pc:docMk/>
          <pc:sldMk cId="3736017042" sldId="420"/>
        </pc:sldMkLst>
        <pc:spChg chg="mod">
          <ac:chgData name="Ariel Sanchez" userId="22a93063-6ce7-46c6-98b5-313556a5925b" providerId="ADAL" clId="{DAA2D6C8-F748-494E-8045-2D852D5393FF}" dt="2019-09-27T14:56:16.306" v="632" actId="207"/>
          <ac:spMkLst>
            <pc:docMk/>
            <pc:sldMk cId="3736017042" sldId="420"/>
            <ac:spMk id="2" creationId="{BBB09195-337D-4BEB-8372-CF17AC80EB73}"/>
          </ac:spMkLst>
        </pc:spChg>
        <pc:spChg chg="del">
          <ac:chgData name="Ariel Sanchez" userId="22a93063-6ce7-46c6-98b5-313556a5925b" providerId="ADAL" clId="{DAA2D6C8-F748-494E-8045-2D852D5393FF}" dt="2019-09-27T14:55:54.456" v="629" actId="478"/>
          <ac:spMkLst>
            <pc:docMk/>
            <pc:sldMk cId="3736017042" sldId="420"/>
            <ac:spMk id="3" creationId="{7F7769FD-E66B-4A3C-AA78-949E1620A4C2}"/>
          </ac:spMkLst>
        </pc:spChg>
        <pc:spChg chg="add mod">
          <ac:chgData name="Ariel Sanchez" userId="22a93063-6ce7-46c6-98b5-313556a5925b" providerId="ADAL" clId="{DAA2D6C8-F748-494E-8045-2D852D5393FF}" dt="2019-09-27T15:34:30.901" v="2251" actId="27636"/>
          <ac:spMkLst>
            <pc:docMk/>
            <pc:sldMk cId="3736017042" sldId="420"/>
            <ac:spMk id="4" creationId="{1E05FECA-AFF8-4D0C-B7B1-E1A0F462BDD4}"/>
          </ac:spMkLst>
        </pc:spChg>
        <pc:picChg chg="add mod">
          <ac:chgData name="Ariel Sanchez" userId="22a93063-6ce7-46c6-98b5-313556a5925b" providerId="ADAL" clId="{DAA2D6C8-F748-494E-8045-2D852D5393FF}" dt="2019-09-27T15:34:39.588" v="2265" actId="1036"/>
          <ac:picMkLst>
            <pc:docMk/>
            <pc:sldMk cId="3736017042" sldId="420"/>
            <ac:picMk id="5" creationId="{AFC72C60-0077-4298-9434-E20F82E32F0F}"/>
          </ac:picMkLst>
        </pc:picChg>
      </pc:sldChg>
      <pc:sldChg chg="addSp delSp modSp add">
        <pc:chgData name="Ariel Sanchez" userId="22a93063-6ce7-46c6-98b5-313556a5925b" providerId="ADAL" clId="{DAA2D6C8-F748-494E-8045-2D852D5393FF}" dt="2019-09-27T15:16:08.472" v="1683" actId="20577"/>
        <pc:sldMkLst>
          <pc:docMk/>
          <pc:sldMk cId="3906929564" sldId="421"/>
        </pc:sldMkLst>
        <pc:spChg chg="mod">
          <ac:chgData name="Ariel Sanchez" userId="22a93063-6ce7-46c6-98b5-313556a5925b" providerId="ADAL" clId="{DAA2D6C8-F748-494E-8045-2D852D5393FF}" dt="2019-09-27T15:16:08.472" v="1683" actId="20577"/>
          <ac:spMkLst>
            <pc:docMk/>
            <pc:sldMk cId="3906929564" sldId="421"/>
            <ac:spMk id="2" creationId="{77F31D2D-3DC0-4B64-BEE6-C77F89EFBE70}"/>
          </ac:spMkLst>
        </pc:spChg>
        <pc:spChg chg="del">
          <ac:chgData name="Ariel Sanchez" userId="22a93063-6ce7-46c6-98b5-313556a5925b" providerId="ADAL" clId="{DAA2D6C8-F748-494E-8045-2D852D5393FF}" dt="2019-09-27T14:58:05.890" v="695" actId="478"/>
          <ac:spMkLst>
            <pc:docMk/>
            <pc:sldMk cId="3906929564" sldId="421"/>
            <ac:spMk id="3" creationId="{7499EE04-C11B-4000-AF0B-747F3DE4D635}"/>
          </ac:spMkLst>
        </pc:spChg>
        <pc:spChg chg="add mod">
          <ac:chgData name="Ariel Sanchez" userId="22a93063-6ce7-46c6-98b5-313556a5925b" providerId="ADAL" clId="{DAA2D6C8-F748-494E-8045-2D852D5393FF}" dt="2019-09-27T15:06:41.986" v="1195" actId="14100"/>
          <ac:spMkLst>
            <pc:docMk/>
            <pc:sldMk cId="3906929564" sldId="421"/>
            <ac:spMk id="5" creationId="{6B9390EF-C292-461C-9F9E-42FD528002C2}"/>
          </ac:spMkLst>
        </pc:spChg>
        <pc:picChg chg="add mod">
          <ac:chgData name="Ariel Sanchez" userId="22a93063-6ce7-46c6-98b5-313556a5925b" providerId="ADAL" clId="{DAA2D6C8-F748-494E-8045-2D852D5393FF}" dt="2019-09-27T15:06:38.262" v="1194" actId="1037"/>
          <ac:picMkLst>
            <pc:docMk/>
            <pc:sldMk cId="3906929564" sldId="421"/>
            <ac:picMk id="4" creationId="{DD85B88D-18A2-46DC-BB6B-691EA3077661}"/>
          </ac:picMkLst>
        </pc:picChg>
      </pc:sldChg>
      <pc:sldChg chg="addSp delSp modSp add">
        <pc:chgData name="Ariel Sanchez" userId="22a93063-6ce7-46c6-98b5-313556a5925b" providerId="ADAL" clId="{DAA2D6C8-F748-494E-8045-2D852D5393FF}" dt="2019-09-27T15:16:21.164" v="1684" actId="1076"/>
        <pc:sldMkLst>
          <pc:docMk/>
          <pc:sldMk cId="921256609" sldId="422"/>
        </pc:sldMkLst>
        <pc:spChg chg="mod">
          <ac:chgData name="Ariel Sanchez" userId="22a93063-6ce7-46c6-98b5-313556a5925b" providerId="ADAL" clId="{DAA2D6C8-F748-494E-8045-2D852D5393FF}" dt="2019-09-27T15:02:17.136" v="838" actId="20577"/>
          <ac:spMkLst>
            <pc:docMk/>
            <pc:sldMk cId="921256609" sldId="422"/>
            <ac:spMk id="2" creationId="{D1C79D2F-C34A-4377-9CD3-9D56BCCFBC9C}"/>
          </ac:spMkLst>
        </pc:spChg>
        <pc:spChg chg="del">
          <ac:chgData name="Ariel Sanchez" userId="22a93063-6ce7-46c6-98b5-313556a5925b" providerId="ADAL" clId="{DAA2D6C8-F748-494E-8045-2D852D5393FF}" dt="2019-09-27T15:01:58.499" v="803" actId="478"/>
          <ac:spMkLst>
            <pc:docMk/>
            <pc:sldMk cId="921256609" sldId="422"/>
            <ac:spMk id="3" creationId="{A163310D-F82F-4A1E-A2F6-A1C29F33C0DD}"/>
          </ac:spMkLst>
        </pc:spChg>
        <pc:picChg chg="add mod">
          <ac:chgData name="Ariel Sanchez" userId="22a93063-6ce7-46c6-98b5-313556a5925b" providerId="ADAL" clId="{DAA2D6C8-F748-494E-8045-2D852D5393FF}" dt="2019-09-27T15:16:21.164" v="1684" actId="1076"/>
          <ac:picMkLst>
            <pc:docMk/>
            <pc:sldMk cId="921256609" sldId="422"/>
            <ac:picMk id="4" creationId="{C91ECF11-1635-4FA7-B720-23F54B9C8A17}"/>
          </ac:picMkLst>
        </pc:picChg>
      </pc:sldChg>
      <pc:sldChg chg="addSp modSp add">
        <pc:chgData name="Ariel Sanchez" userId="22a93063-6ce7-46c6-98b5-313556a5925b" providerId="ADAL" clId="{DAA2D6C8-F748-494E-8045-2D852D5393FF}" dt="2019-09-27T15:30:03.831" v="2153" actId="1037"/>
        <pc:sldMkLst>
          <pc:docMk/>
          <pc:sldMk cId="2163218569" sldId="423"/>
        </pc:sldMkLst>
        <pc:spChg chg="mod">
          <ac:chgData name="Ariel Sanchez" userId="22a93063-6ce7-46c6-98b5-313556a5925b" providerId="ADAL" clId="{DAA2D6C8-F748-494E-8045-2D852D5393FF}" dt="2019-09-27T15:27:08.601" v="2078" actId="20577"/>
          <ac:spMkLst>
            <pc:docMk/>
            <pc:sldMk cId="2163218569" sldId="423"/>
            <ac:spMk id="2" creationId="{00000000-0000-0000-0000-000000000000}"/>
          </ac:spMkLst>
        </pc:spChg>
        <pc:spChg chg="mod">
          <ac:chgData name="Ariel Sanchez" userId="22a93063-6ce7-46c6-98b5-313556a5925b" providerId="ADAL" clId="{DAA2D6C8-F748-494E-8045-2D852D5393FF}" dt="2019-09-27T15:27:38.832" v="2084" actId="20577"/>
          <ac:spMkLst>
            <pc:docMk/>
            <pc:sldMk cId="2163218569" sldId="423"/>
            <ac:spMk id="3" creationId="{00000000-0000-0000-0000-000000000000}"/>
          </ac:spMkLst>
        </pc:spChg>
        <pc:picChg chg="add mod">
          <ac:chgData name="Ariel Sanchez" userId="22a93063-6ce7-46c6-98b5-313556a5925b" providerId="ADAL" clId="{DAA2D6C8-F748-494E-8045-2D852D5393FF}" dt="2019-09-27T15:30:03.831" v="2153" actId="1037"/>
          <ac:picMkLst>
            <pc:docMk/>
            <pc:sldMk cId="2163218569" sldId="423"/>
            <ac:picMk id="4" creationId="{E91AC575-9FD0-4CF1-8CAC-DAD85E739D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C3893-DDD6-423C-8736-80C2E57E03EC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48742-ED2C-4614-99C7-E3780792D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2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DA58-F4C9-AF44-9E1C-2595BA0FCA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D24B-0494-4207-9E6A-56ADFB9CC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E7D74-2C2A-48D8-8D0C-0D2FEA81D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5567-7CE3-4CF8-A8B0-CED0A4BD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D8660-2E09-40D2-BBCF-72955F4B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BFA0-E748-468C-9E8D-2A603062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8CADF-441E-471E-BF28-4CAB5FCA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A26A1-F5D0-4C3A-9311-40862786F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DFBAE-176E-4F4A-8BBD-C6EF3B62D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CE00C-CCD0-4110-BD3D-B24AA1B8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34446-195F-4E5F-AF96-8F10FF1C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2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0F8D0-D404-40F1-849E-A2B36DFC1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702D6-EF5F-4075-BC42-56781BAFD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98D2A-92AA-4005-AF38-BAE141DD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9B91D-9AAC-480F-8450-7ECC16E9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A7E0D-BC00-4D3C-9110-EF08F8B2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6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25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1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4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62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8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79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04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97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D9DA-B406-4ACF-88FF-E6D7FF75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07E7-6AB7-42A7-8F62-125DDC1A6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AB163-3082-406B-97B7-2E08D6D0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C6D7-C492-4369-BE33-E5B06AE40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D802F-DEA1-472A-966C-CFBC66C0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2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72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6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7DDA-F0FA-445D-9C04-627174B0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CE4E-6083-4D08-ADD9-C5C40F95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81710-5776-44B7-8898-AA8D158E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6E4D7-4568-4907-9359-077245B80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002F6-0ABD-423A-A947-DF45BDFE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01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91C-8DED-4573-A7BC-DA6096E5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A96A-CC65-4361-A3FB-EE3914F05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3C201-5D1D-43E2-98A8-7EEF1D055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4F5C8-2B27-41D3-8F28-F07CB225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E8787-A215-4333-AF8C-E53448FC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6468A-0B62-4FE2-8395-21532958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0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59BD-3D45-4776-9889-1EF3ED5C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54C8E-46DA-4C41-91FA-9E69E422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4C9FB-521D-4E6D-A4D4-6BD356E79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61384-7812-4731-852E-782EA362E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A63B1-3418-41AD-8C89-96A326D77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2B8EDF-DE88-4D3B-90C5-33C56211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8E5B2-AF98-4BC9-9363-8B575D9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C02A9A-A828-4400-80B6-64D16E8A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43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62AB-EFC4-45E0-AFBD-18AD1FCA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C215F-7A3C-4CB9-A6CD-12977B4A0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B0D2B-C4C7-40D4-BE2F-78160FFF4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D4EBD-DF13-4546-8573-DB9DCDEB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1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7001D-DF38-4F16-9428-65F8ABDC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082D7-18CE-468E-8387-9691EFF64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B2BC0-68AA-44F3-8034-93DDDDE8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1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DD0AA-A82E-4B4A-960B-D10CE53A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3171-13CC-44F5-808E-A1B422B39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4357-7A1C-47A8-8317-86C688DB7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EEC75-B7C7-417C-85C2-123AAA17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008F6-DF6E-468C-A3D8-541477B6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3039F-EE76-4AA9-85C9-DB67F1C8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0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85E3-E805-4682-81C7-FA257576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0A5257-F783-49E1-A779-B055F2ED1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867C3-D646-4BD3-A837-8DC15D7EE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262E1-2438-4DA7-A7A2-AB48C59C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50999-7253-43A7-9EE9-13971D0A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AE464-5803-4D9A-A0FD-175AF8D7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3A2AF3-8F37-4988-81A6-C7301C267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8FC02-6A68-4933-9955-CF7BCA57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141D0-1F89-4DAB-B319-336A93B20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601C7-9A73-4BC3-B9C5-FD02AFBA2959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20228-C732-41F8-AAEB-4EFFC29D44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D35D1-1CCA-41FD-854F-1714D6442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36700-9807-4E11-9011-A07AC705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9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480E-FD62-4042-938F-AD24C3894CE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0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mugvirtualseptevent.vfairs.com/en?vmug.com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%23VCDX&amp;f=live" TargetMode="External"/><Relationship Id="rId2" Type="http://schemas.openxmlformats.org/officeDocument/2006/relationships/hyperlink" Target="https://twitter.com/search?q=%23vExpert&amp;f=liv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s://twitter.com/search?q=%23vCommunity&amp;f=live" TargetMode="External"/><Relationship Id="rId4" Type="http://schemas.openxmlformats.org/officeDocument/2006/relationships/hyperlink" Target="https://twitter.com/search?q=%23VMware&amp;f=liv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hevpad.com/" TargetMode="External"/><Relationship Id="rId7" Type="http://schemas.openxmlformats.org/officeDocument/2006/relationships/hyperlink" Target="https://code.vmware.com/web/code/join" TargetMode="External"/><Relationship Id="rId2" Type="http://schemas.openxmlformats.org/officeDocument/2006/relationships/hyperlink" Target="https://communities.vmware.com/community/vmtn/content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vmug.com/home" TargetMode="External"/><Relationship Id="rId5" Type="http://schemas.openxmlformats.org/officeDocument/2006/relationships/hyperlink" Target="https://vbrownbag.com/" TargetMode="External"/><Relationship Id="rId4" Type="http://schemas.openxmlformats.org/officeDocument/2006/relationships/hyperlink" Target="http://geek-whisperer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q=%23VMUGVirtual&amp;f=live" TargetMode="External"/><Relationship Id="rId2" Type="http://schemas.openxmlformats.org/officeDocument/2006/relationships/hyperlink" Target="http://blogs.arielsanchezmora.com/post/blogtober-02---hug-your-vmug-leaders/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witter.com/mdunkerley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pcarman" TargetMode="External"/><Relationship Id="rId3" Type="http://schemas.openxmlformats.org/officeDocument/2006/relationships/hyperlink" Target="https://www.robware.net/rvtools/" TargetMode="External"/><Relationship Id="rId7" Type="http://schemas.openxmlformats.org/officeDocument/2006/relationships/hyperlink" Target="https://github.com/Tony-SouthFLVMUG/vDiagram2.0" TargetMode="External"/><Relationship Id="rId2" Type="http://schemas.openxmlformats.org/officeDocument/2006/relationships/hyperlink" Target="https://www.robware.net/rvtools/abou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witter.com/vDiagram_Tony" TargetMode="External"/><Relationship Id="rId5" Type="http://schemas.openxmlformats.org/officeDocument/2006/relationships/hyperlink" Target="https://github.com/alanrenouf/vCheck-vSphere" TargetMode="External"/><Relationship Id="rId4" Type="http://schemas.openxmlformats.org/officeDocument/2006/relationships/hyperlink" Target="https://twitter.com/alanrenouf" TargetMode="External"/><Relationship Id="rId9" Type="http://schemas.openxmlformats.org/officeDocument/2006/relationships/hyperlink" Target="https://github.com/tpcarman/As-Built-Repor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ielsanchezmora/vDocumentation" TargetMode="External"/><Relationship Id="rId2" Type="http://schemas.openxmlformats.org/officeDocument/2006/relationships/hyperlink" Target="https://twitter.com/edmsanchez1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hyperlink" Target="https://www.youtube.com/watch?v=H6Rq8Ocmod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f=tweets&amp;vertical=default&amp;q=%23vCommunity" TargetMode="External"/><Relationship Id="rId2" Type="http://schemas.openxmlformats.org/officeDocument/2006/relationships/hyperlink" Target="https://twitter.com/search?q=%23NYNJVMUG&amp;f=live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_qwOKlBlo8" TargetMode="External"/><Relationship Id="rId2" Type="http://schemas.openxmlformats.org/officeDocument/2006/relationships/hyperlink" Target="https://github.com/arielsanchezmora/VMUG-Talks/tree/master/2018-06-12%20Minneapolis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3s.io/" TargetMode="External"/><Relationship Id="rId2" Type="http://schemas.openxmlformats.org/officeDocument/2006/relationships/hyperlink" Target="https://kubernetes.io/docs/concepts/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201" y="1676401"/>
            <a:ext cx="10031637" cy="27432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Reinventing your career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with help from the </a:t>
            </a:r>
            <a:r>
              <a:rPr lang="en-US" sz="6000" dirty="0" err="1">
                <a:solidFill>
                  <a:schemeClr val="bg1"/>
                </a:solidFill>
              </a:rPr>
              <a:t>vCommunity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@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arielsanchezmor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V1.1</a:t>
            </a:r>
          </a:p>
        </p:txBody>
      </p:sp>
    </p:spTree>
    <p:extLst>
      <p:ext uri="{BB962C8B-B14F-4D97-AF65-F5344CB8AC3E}">
        <p14:creationId xmlns:p14="http://schemas.microsoft.com/office/powerpoint/2010/main" val="2047930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Community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909940" y="1828801"/>
            <a:ext cx="106724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A group of people </a:t>
            </a:r>
            <a:r>
              <a:rPr lang="en-US" sz="3600" dirty="0">
                <a:solidFill>
                  <a:schemeClr val="bg1"/>
                </a:solidFill>
              </a:rPr>
              <a:t>living in the same place or having a particular characteristic in common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>
                <a:solidFill>
                  <a:schemeClr val="bg1"/>
                </a:solidFill>
              </a:rPr>
              <a:t>A feeling of fellowship </a:t>
            </a:r>
            <a:r>
              <a:rPr lang="en-US" sz="3600" dirty="0">
                <a:solidFill>
                  <a:schemeClr val="bg1"/>
                </a:solidFill>
              </a:rPr>
              <a:t>with others, as a result of sharing common attitudes, interests and goals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There are lots of IT communities!</a:t>
            </a:r>
          </a:p>
        </p:txBody>
      </p:sp>
    </p:spTree>
    <p:extLst>
      <p:ext uri="{BB962C8B-B14F-4D97-AF65-F5344CB8AC3E}">
        <p14:creationId xmlns:p14="http://schemas.microsoft.com/office/powerpoint/2010/main" val="326654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vCommunity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6779" y="1828801"/>
            <a:ext cx="102011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The very welcoming people working with virtualization technology who you frequently meet at VMware user groups and conferences.</a:t>
            </a:r>
          </a:p>
          <a:p>
            <a:endParaRPr lang="en-US" sz="3600" i="1" dirty="0">
              <a:solidFill>
                <a:schemeClr val="bg1"/>
              </a:solidFill>
            </a:endParaRPr>
          </a:p>
          <a:p>
            <a:r>
              <a:rPr lang="en-US" sz="3600" i="1" dirty="0">
                <a:solidFill>
                  <a:schemeClr val="bg1"/>
                </a:solidFill>
              </a:rPr>
              <a:t>Typically they are active on twitter and they blog, and </a:t>
            </a:r>
            <a:r>
              <a:rPr lang="en-US" sz="3600" b="1" i="1" dirty="0">
                <a:solidFill>
                  <a:schemeClr val="bg1"/>
                </a:solidFill>
              </a:rPr>
              <a:t>are characterized for being very willing to share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4483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Wisdom I’ve picked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1"/>
            <a:ext cx="8763000" cy="48318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“If you want to go fast, go alone.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	If you want to go far, go together”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Nobody likes knowledge hoarders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Teach what you learned to learn it better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Perseverance and positivism are </a:t>
            </a:r>
            <a:r>
              <a:rPr lang="en-US" sz="3600" i="1" dirty="0">
                <a:solidFill>
                  <a:schemeClr val="bg1"/>
                </a:solidFill>
              </a:rPr>
              <a:t>more important</a:t>
            </a:r>
            <a:r>
              <a:rPr lang="en-US" sz="3600" dirty="0">
                <a:solidFill>
                  <a:schemeClr val="bg1"/>
                </a:solidFill>
              </a:rPr>
              <a:t> than intelligence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49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Wisdom I’ve picked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462" y="1600201"/>
            <a:ext cx="9688180" cy="48318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Teamwork and sharing are crucial to growing and improving your work environments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You can’t do new things unless you stop doing old things. Unreplaceable means unpromotable!</a:t>
            </a:r>
          </a:p>
          <a:p>
            <a:r>
              <a:rPr lang="en-US" sz="3600" dirty="0">
                <a:solidFill>
                  <a:schemeClr val="bg1"/>
                </a:solidFill>
              </a:rPr>
              <a:t>Working in pilot / co-pilot, document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Golden Rule – respect and be good-intentioned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82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ABD4-A7B9-42ED-A75B-D4E0A25D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Wisdom I’ve picked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E45F-3E8D-4B40-8159-5361199D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674" y="1600201"/>
            <a:ext cx="10529725" cy="494779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Create and expand your professional network</a:t>
            </a:r>
          </a:p>
          <a:p>
            <a:r>
              <a:rPr lang="en-US" sz="3600" dirty="0">
                <a:solidFill>
                  <a:schemeClr val="bg1"/>
                </a:solidFill>
              </a:rPr>
              <a:t>Ask to be mentored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Develop your soft and presentation skills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VMUG career event</a:t>
            </a:r>
          </a:p>
          <a:p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watch on demand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7B1B14-207B-48E3-A046-5AC1632AD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866" y="3509904"/>
            <a:ext cx="4116999" cy="325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09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Managing your manager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362634-CE37-4211-BFC3-587EBBE9D8BF}"/>
              </a:ext>
            </a:extLst>
          </p:cNvPr>
          <p:cNvSpPr txBox="1">
            <a:spLocks/>
          </p:cNvSpPr>
          <p:nvPr/>
        </p:nvSpPr>
        <p:spPr>
          <a:xfrm>
            <a:off x="1190949" y="1524000"/>
            <a:ext cx="9902283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Talk to your manager on how to work together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Consistently managers want: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1) Integrity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2) Speak up if there’s problems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3) Honor your commitments with quality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4) Respect others (golden rule, be on time, </a:t>
            </a:r>
            <a:r>
              <a:rPr lang="en-US" sz="3600" dirty="0" err="1">
                <a:solidFill>
                  <a:schemeClr val="bg1"/>
                </a:solidFill>
              </a:rPr>
              <a:t>etc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5) Admit mistakes and learn from them</a:t>
            </a:r>
          </a:p>
        </p:txBody>
      </p:sp>
    </p:spTree>
    <p:extLst>
      <p:ext uri="{BB962C8B-B14F-4D97-AF65-F5344CB8AC3E}">
        <p14:creationId xmlns:p14="http://schemas.microsoft.com/office/powerpoint/2010/main" val="130054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ABD4-A7B9-42ED-A75B-D4E0A25D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tech is not the number one priority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E45F-3E8D-4B40-8159-5361199D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674" y="1600201"/>
            <a:ext cx="10529725" cy="494779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(From </a:t>
            </a:r>
            <a:r>
              <a:rPr lang="en-US" sz="3600" dirty="0" err="1">
                <a:solidFill>
                  <a:schemeClr val="bg1"/>
                </a:solidFill>
              </a:rPr>
              <a:t>AnsibleFest</a:t>
            </a:r>
            <a:r>
              <a:rPr lang="en-US" sz="3600" dirty="0">
                <a:solidFill>
                  <a:schemeClr val="bg1"/>
                </a:solidFill>
              </a:rPr>
              <a:t>) For hiring, value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a) soft skills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b) A mindset of </a:t>
            </a:r>
            <a:r>
              <a:rPr lang="en-US" sz="3600" b="1" dirty="0">
                <a:solidFill>
                  <a:schemeClr val="bg1"/>
                </a:solidFill>
              </a:rPr>
              <a:t>innovation</a:t>
            </a:r>
            <a:r>
              <a:rPr lang="en-US" sz="3600" dirty="0">
                <a:solidFill>
                  <a:schemeClr val="bg1"/>
                </a:solidFill>
              </a:rPr>
              <a:t> (adaptiveness to change, creativity, resourcefulness, being able to see problems from different perspectives)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c) Bringing solutions instead of pointing out problems, being action oriented</a:t>
            </a:r>
          </a:p>
        </p:txBody>
      </p:sp>
    </p:spTree>
    <p:extLst>
      <p:ext uri="{BB962C8B-B14F-4D97-AF65-F5344CB8AC3E}">
        <p14:creationId xmlns:p14="http://schemas.microsoft.com/office/powerpoint/2010/main" val="269655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Social Media as a career tool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0362634-CE37-4211-BFC3-587EBBE9D8BF}"/>
              </a:ext>
            </a:extLst>
          </p:cNvPr>
          <p:cNvSpPr txBox="1">
            <a:spLocks/>
          </p:cNvSpPr>
          <p:nvPr/>
        </p:nvSpPr>
        <p:spPr>
          <a:xfrm>
            <a:off x="1752600" y="1524000"/>
            <a:ext cx="8839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There are still those who think social media is just a waste of time</a:t>
            </a:r>
          </a:p>
          <a:p>
            <a:r>
              <a:rPr lang="en-US" dirty="0">
                <a:solidFill>
                  <a:schemeClr val="bg1"/>
                </a:solidFill>
              </a:rPr>
              <a:t>You can read on LinkedIn / Twitter lots of </a:t>
            </a:r>
            <a:r>
              <a:rPr lang="en-US" b="1" dirty="0">
                <a:solidFill>
                  <a:schemeClr val="bg1"/>
                </a:solidFill>
              </a:rPr>
              <a:t>free</a:t>
            </a:r>
            <a:r>
              <a:rPr lang="en-US" dirty="0">
                <a:solidFill>
                  <a:schemeClr val="bg1"/>
                </a:solidFill>
              </a:rPr>
              <a:t> articles from authors, IT leaders and CEOs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FF6FA-B89C-41C5-9377-ECCC4617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609955"/>
            <a:ext cx="2438400" cy="3142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F4D62-4F20-46A9-A319-0A22D5A6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592112"/>
            <a:ext cx="2197834" cy="31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6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Twitter is where the </a:t>
            </a:r>
            <a:r>
              <a:rPr lang="en-US" dirty="0" err="1">
                <a:solidFill>
                  <a:srgbClr val="00B0F0"/>
                </a:solidFill>
              </a:rPr>
              <a:t>vCommunity</a:t>
            </a:r>
            <a:r>
              <a:rPr lang="en-US" dirty="0">
                <a:solidFill>
                  <a:srgbClr val="00B0F0"/>
                </a:solidFill>
              </a:rPr>
              <a:t> lives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820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Twitter: spreading info and short discussions</a:t>
            </a:r>
          </a:p>
          <a:p>
            <a:r>
              <a:rPr lang="en-US" dirty="0">
                <a:solidFill>
                  <a:schemeClr val="bg1"/>
                </a:solidFill>
              </a:rPr>
              <a:t>-global directory of people, lots of techies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-‎hashtags are powerful!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#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vExpert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#VCDX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#VMware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#</a:t>
            </a:r>
            <a:r>
              <a:rPr lang="en-US" dirty="0" err="1">
                <a:solidFill>
                  <a:schemeClr val="bg1"/>
                </a:solidFill>
                <a:hlinkClick r:id="rId5"/>
              </a:rPr>
              <a:t>vCommunity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C4B8D-3EAE-4723-9F31-E673897FD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3409886"/>
            <a:ext cx="5791200" cy="3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Lots of ways to do </a:t>
            </a:r>
            <a:r>
              <a:rPr lang="en-US" dirty="0" err="1">
                <a:solidFill>
                  <a:srgbClr val="00B0F0"/>
                </a:solidFill>
              </a:rPr>
              <a:t>vCommunity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836" y="1600200"/>
            <a:ext cx="10928195" cy="4983162"/>
          </a:xfrm>
        </p:spPr>
        <p:txBody>
          <a:bodyPr>
            <a:normAutofit lnSpcReduction="1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VMTN </a:t>
            </a:r>
            <a:r>
              <a:rPr lang="en-US" sz="3600" dirty="0">
                <a:solidFill>
                  <a:schemeClr val="bg1"/>
                </a:solidFill>
                <a:hlinkClick r:id="rId2"/>
              </a:rPr>
              <a:t>forums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Reading and commenting on </a:t>
            </a:r>
            <a:r>
              <a:rPr lang="en-US" sz="3600" dirty="0">
                <a:solidFill>
                  <a:schemeClr val="bg1"/>
                </a:solidFill>
                <a:hlinkClick r:id="rId3"/>
              </a:rPr>
              <a:t>other’s blogs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LinkedIn/Facebook/</a:t>
            </a:r>
            <a:r>
              <a:rPr lang="en-US" sz="3600" dirty="0" err="1">
                <a:solidFill>
                  <a:schemeClr val="bg1"/>
                </a:solidFill>
              </a:rPr>
              <a:t>Whatsapp</a:t>
            </a:r>
            <a:r>
              <a:rPr lang="en-US" sz="3600" dirty="0">
                <a:solidFill>
                  <a:schemeClr val="bg1"/>
                </a:solidFill>
              </a:rPr>
              <a:t>/Telegram</a:t>
            </a:r>
          </a:p>
          <a:p>
            <a:r>
              <a:rPr lang="en-US" sz="3600" dirty="0">
                <a:solidFill>
                  <a:schemeClr val="bg1"/>
                </a:solidFill>
              </a:rPr>
              <a:t>Podcasts and webinars (Career ones: </a:t>
            </a:r>
            <a:r>
              <a:rPr lang="en-US" sz="3600" dirty="0">
                <a:solidFill>
                  <a:schemeClr val="bg1"/>
                </a:solidFill>
                <a:hlinkClick r:id="rId4"/>
              </a:rPr>
              <a:t>Geek Whisperers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>
                <a:solidFill>
                  <a:schemeClr val="bg1"/>
                </a:solidFill>
                <a:hlinkClick r:id="rId5"/>
              </a:rPr>
              <a:t>vBrownbag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</a:p>
          <a:p>
            <a:r>
              <a:rPr lang="en-US" sz="3600" dirty="0">
                <a:solidFill>
                  <a:schemeClr val="bg1"/>
                </a:solidFill>
              </a:rPr>
              <a:t>Share and use code through </a:t>
            </a:r>
            <a:r>
              <a:rPr lang="en-US" sz="3600" dirty="0" err="1">
                <a:solidFill>
                  <a:schemeClr val="bg1"/>
                </a:solidFill>
              </a:rPr>
              <a:t>Github</a:t>
            </a:r>
            <a:r>
              <a:rPr lang="en-US" sz="3600" dirty="0">
                <a:solidFill>
                  <a:schemeClr val="bg1"/>
                </a:solidFill>
              </a:rPr>
              <a:t>/Gitlab</a:t>
            </a:r>
          </a:p>
          <a:p>
            <a:r>
              <a:rPr lang="en-US" sz="3600" dirty="0">
                <a:solidFill>
                  <a:schemeClr val="bg1"/>
                </a:solidFill>
              </a:rPr>
              <a:t>Assisting to </a:t>
            </a:r>
            <a:r>
              <a:rPr lang="en-US" sz="3600" dirty="0">
                <a:solidFill>
                  <a:schemeClr val="bg1"/>
                </a:solidFill>
                <a:hlinkClick r:id="rId6"/>
              </a:rPr>
              <a:t>VMUG</a:t>
            </a:r>
            <a:r>
              <a:rPr lang="en-US" sz="3600" dirty="0">
                <a:solidFill>
                  <a:schemeClr val="bg1"/>
                </a:solidFill>
              </a:rPr>
              <a:t> and VMworld events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Slack chats like </a:t>
            </a:r>
            <a:r>
              <a:rPr lang="en-US" sz="3600" dirty="0">
                <a:solidFill>
                  <a:schemeClr val="bg1"/>
                </a:solidFill>
                <a:hlinkClick r:id="rId7"/>
              </a:rPr>
              <a:t>VMware Code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2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My disclaimer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1"/>
            <a:ext cx="87630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Notice, no VMware logos</a:t>
            </a:r>
          </a:p>
          <a:p>
            <a:r>
              <a:rPr lang="en-US" dirty="0">
                <a:solidFill>
                  <a:schemeClr val="bg1"/>
                </a:solidFill>
              </a:rPr>
              <a:t>I mostly do community sessions for VMUG</a:t>
            </a:r>
          </a:p>
          <a:p>
            <a:r>
              <a:rPr lang="en-US" dirty="0">
                <a:solidFill>
                  <a:schemeClr val="bg1"/>
                </a:solidFill>
              </a:rPr>
              <a:t>I’m talking about my own experience and also lessons learned from meeting others</a:t>
            </a:r>
          </a:p>
          <a:p>
            <a:r>
              <a:rPr lang="en-US" dirty="0">
                <a:solidFill>
                  <a:schemeClr val="bg1"/>
                </a:solidFill>
              </a:rPr>
              <a:t>I am a VMware fanboy though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think it’s important that we share stories, tips and lessons learned in the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Slides will be posted in my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repo / blog</a:t>
            </a:r>
          </a:p>
        </p:txBody>
      </p:sp>
    </p:spTree>
    <p:extLst>
      <p:ext uri="{BB962C8B-B14F-4D97-AF65-F5344CB8AC3E}">
        <p14:creationId xmlns:p14="http://schemas.microsoft.com/office/powerpoint/2010/main" val="183930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VMUG is HUGE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92" y="1600200"/>
            <a:ext cx="11271651" cy="4800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VMUG - </a:t>
            </a:r>
            <a:r>
              <a:rPr lang="en-US" sz="3600" dirty="0">
                <a:solidFill>
                  <a:srgbClr val="FF0000"/>
                </a:solidFill>
              </a:rPr>
              <a:t>reach out to the VMUG leaders, that they know who you are and </a:t>
            </a:r>
            <a:r>
              <a:rPr lang="en-US" sz="3600" b="1" dirty="0">
                <a:solidFill>
                  <a:srgbClr val="FF0000"/>
                </a:solidFill>
              </a:rPr>
              <a:t>offer them to present in the future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Leaders are </a:t>
            </a:r>
            <a:r>
              <a:rPr lang="en-US" sz="3600" b="1" dirty="0">
                <a:solidFill>
                  <a:schemeClr val="bg1"/>
                </a:solidFill>
                <a:hlinkClick r:id="rId2"/>
              </a:rPr>
              <a:t>so important </a:t>
            </a:r>
            <a:r>
              <a:rPr lang="en-US" sz="3600" b="1" dirty="0">
                <a:solidFill>
                  <a:schemeClr val="bg1"/>
                </a:solidFill>
              </a:rPr>
              <a:t>to the </a:t>
            </a:r>
            <a:r>
              <a:rPr lang="en-US" sz="3600" b="1" dirty="0" err="1">
                <a:solidFill>
                  <a:schemeClr val="bg1"/>
                </a:solidFill>
              </a:rPr>
              <a:t>vCommunity</a:t>
            </a:r>
            <a:r>
              <a:rPr lang="en-US" sz="3600" b="1" dirty="0">
                <a:solidFill>
                  <a:schemeClr val="bg1"/>
                </a:solidFill>
              </a:rPr>
              <a:t> (hug </a:t>
            </a:r>
            <a:r>
              <a:rPr lang="en-US" sz="3600" b="1" dirty="0" err="1">
                <a:solidFill>
                  <a:schemeClr val="bg1"/>
                </a:solidFill>
              </a:rPr>
              <a:t>em</a:t>
            </a:r>
            <a:r>
              <a:rPr lang="en-US" sz="3600" b="1" dirty="0">
                <a:solidFill>
                  <a:schemeClr val="bg1"/>
                </a:solidFill>
              </a:rPr>
              <a:t>)</a:t>
            </a:r>
          </a:p>
          <a:p>
            <a:r>
              <a:rPr lang="en-US" sz="3600" dirty="0">
                <a:solidFill>
                  <a:schemeClr val="bg1"/>
                </a:solidFill>
              </a:rPr>
              <a:t>Hang out in the common areas and talk to others</a:t>
            </a:r>
          </a:p>
          <a:p>
            <a:r>
              <a:rPr lang="en-US" sz="3600" dirty="0">
                <a:solidFill>
                  <a:schemeClr val="bg1"/>
                </a:solidFill>
              </a:rPr>
              <a:t>Check twitter, </a:t>
            </a:r>
            <a:r>
              <a:rPr lang="en-US" sz="3600" dirty="0">
                <a:solidFill>
                  <a:schemeClr val="bg1"/>
                </a:solidFill>
                <a:hlinkClick r:id="rId3"/>
              </a:rPr>
              <a:t>there’s always a hashtag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Tailor the event so that you get what you want, but you also get pushed, and always be meeting people!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5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Easy ways to get better </a:t>
            </a:r>
            <a:r>
              <a:rPr lang="en-US" u="sng" dirty="0">
                <a:solidFill>
                  <a:srgbClr val="00B0F0"/>
                </a:solidFill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1"/>
            <a:ext cx="11411415" cy="5099452"/>
          </a:xfr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You feel you need to learn more?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Volunteer at work to help in the difficult projects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You’re learning just enough?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Take notes, sanitize the data for internet, and blog about it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Can’t really test and do stuff at work? </a:t>
            </a:r>
          </a:p>
          <a:p>
            <a:pPr marL="0" indent="0">
              <a:buNone/>
            </a:pPr>
            <a:r>
              <a:rPr lang="en-US" sz="3600" dirty="0" err="1">
                <a:solidFill>
                  <a:schemeClr val="bg1"/>
                </a:solidFill>
              </a:rPr>
              <a:t>Homelab</a:t>
            </a:r>
            <a:r>
              <a:rPr lang="en-US" sz="3600" dirty="0">
                <a:solidFill>
                  <a:schemeClr val="bg1"/>
                </a:solidFill>
              </a:rPr>
              <a:t>! HOL! VMUG Advantage is a great value and you get a discount today. Can be as cheap as you want</a:t>
            </a:r>
          </a:p>
        </p:txBody>
      </p:sp>
    </p:spTree>
    <p:extLst>
      <p:ext uri="{BB962C8B-B14F-4D97-AF65-F5344CB8AC3E}">
        <p14:creationId xmlns:p14="http://schemas.microsoft.com/office/powerpoint/2010/main" val="3226668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Don’t be afraid to do you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95" y="1454119"/>
            <a:ext cx="11704320" cy="5245534"/>
          </a:xfrm>
        </p:spPr>
        <p:txBody>
          <a:bodyPr>
            <a:norm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How do I start a blog? </a:t>
            </a:r>
          </a:p>
          <a:p>
            <a:r>
              <a:rPr lang="en-US" sz="3600" dirty="0">
                <a:solidFill>
                  <a:schemeClr val="bg1"/>
                </a:solidFill>
              </a:rPr>
              <a:t>$12 domains.google.com Blogger, wordpress.com, GitHub pages, Medium, </a:t>
            </a:r>
            <a:r>
              <a:rPr lang="en-US" sz="3600" dirty="0" err="1">
                <a:solidFill>
                  <a:schemeClr val="bg1"/>
                </a:solidFill>
              </a:rPr>
              <a:t>etc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Melissa Dunkerley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hlinkClick r:id="rId2"/>
              </a:rPr>
              <a:t>@</a:t>
            </a:r>
            <a:r>
              <a:rPr lang="en-US" sz="3600" dirty="0" err="1">
                <a:solidFill>
                  <a:schemeClr val="bg1"/>
                </a:solidFill>
                <a:hlinkClick r:id="rId2"/>
              </a:rPr>
              <a:t>mdunkerley</a:t>
            </a:r>
            <a:r>
              <a:rPr lang="en-US" sz="3600" dirty="0">
                <a:solidFill>
                  <a:schemeClr val="bg1"/>
                </a:solidFill>
              </a:rPr>
              <a:t> on Twitter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i="1" dirty="0">
                <a:solidFill>
                  <a:schemeClr val="bg1"/>
                </a:solidFill>
              </a:rPr>
              <a:t>Bring your perspective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AC575-9FD0-4CF1-8CAC-DAD85E73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461" y="2801185"/>
            <a:ext cx="5030109" cy="3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1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4 stages of participation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991" y="1600200"/>
            <a:ext cx="1033495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 lurk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 interact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3 ‎contribute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4 mentor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will learn so much more from teaching others</a:t>
            </a:r>
          </a:p>
          <a:p>
            <a:r>
              <a:rPr lang="en-US" dirty="0">
                <a:solidFill>
                  <a:schemeClr val="bg1"/>
                </a:solidFill>
              </a:rPr>
              <a:t>Presenting </a:t>
            </a:r>
            <a:r>
              <a:rPr lang="en-US" i="1" dirty="0">
                <a:solidFill>
                  <a:schemeClr val="bg1"/>
                </a:solidFill>
              </a:rPr>
              <a:t>itself</a:t>
            </a:r>
            <a:r>
              <a:rPr lang="en-US" dirty="0">
                <a:solidFill>
                  <a:schemeClr val="bg1"/>
                </a:solidFill>
              </a:rPr>
              <a:t> is something that takes practice to do well</a:t>
            </a:r>
          </a:p>
          <a:p>
            <a:r>
              <a:rPr lang="en-US" dirty="0">
                <a:solidFill>
                  <a:schemeClr val="bg1"/>
                </a:solidFill>
              </a:rPr>
              <a:t>Just try to get better each time. That’s all!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Image result for imposter syndrome">
            <a:extLst>
              <a:ext uri="{FF2B5EF4-FFF2-40B4-BE49-F238E27FC236}">
                <a16:creationId xmlns:a16="http://schemas.microsoft.com/office/drawing/2014/main" id="{ED4EBA5A-15D3-4DAB-A3A7-5B35E1A7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87" y="1364112"/>
            <a:ext cx="5715000" cy="303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54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History with NYC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3" y="1600201"/>
            <a:ext cx="10874668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Gave the closing keynote last year</a:t>
            </a:r>
          </a:p>
          <a:p>
            <a:r>
              <a:rPr lang="en-US" dirty="0">
                <a:solidFill>
                  <a:schemeClr val="bg1"/>
                </a:solidFill>
              </a:rPr>
              <a:t>Anyone got into the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more since last year?</a:t>
            </a:r>
          </a:p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presentation was on the VCSA</a:t>
            </a:r>
          </a:p>
          <a:p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presentation was on Explaining NSX to a vSphere admin</a:t>
            </a:r>
          </a:p>
          <a:p>
            <a:r>
              <a:rPr lang="en-US" dirty="0">
                <a:solidFill>
                  <a:schemeClr val="bg1"/>
                </a:solidFill>
              </a:rPr>
              <a:t>Then became a VMUG leader </a:t>
            </a:r>
          </a:p>
          <a:p>
            <a:r>
              <a:rPr lang="en-US" dirty="0">
                <a:solidFill>
                  <a:schemeClr val="bg1"/>
                </a:solidFill>
              </a:rPr>
              <a:t>The went to VMware</a:t>
            </a:r>
          </a:p>
          <a:p>
            <a:r>
              <a:rPr lang="en-US" dirty="0">
                <a:solidFill>
                  <a:schemeClr val="bg1"/>
                </a:solidFill>
              </a:rPr>
              <a:t>I’m actually part of the NY team </a:t>
            </a:r>
            <a:r>
              <a:rPr lang="en-US" dirty="0" err="1">
                <a:solidFill>
                  <a:schemeClr val="bg1"/>
                </a:solidFill>
              </a:rPr>
              <a:t>xD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DB983-21C4-4799-8256-04178DC3A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693" y="3895893"/>
            <a:ext cx="4044152" cy="272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9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Things I miss about NYC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3" y="1417639"/>
            <a:ext cx="10874668" cy="47085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Ramen! And bagels! And good coffee! </a:t>
            </a:r>
          </a:p>
          <a:p>
            <a:r>
              <a:rPr lang="en-US" dirty="0">
                <a:solidFill>
                  <a:schemeClr val="bg1"/>
                </a:solidFill>
              </a:rPr>
              <a:t>Just walking around</a:t>
            </a:r>
          </a:p>
          <a:p>
            <a:r>
              <a:rPr lang="en-US" dirty="0">
                <a:solidFill>
                  <a:schemeClr val="bg1"/>
                </a:solidFill>
              </a:rPr>
              <a:t>But mostly, Friendships!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DFE89-CA94-42BF-BCC2-0948EFE2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18" y="2585031"/>
            <a:ext cx="5327890" cy="3160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908F4-B35F-4579-8039-BCCCC26D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92" y="3335195"/>
            <a:ext cx="4598989" cy="3331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3B6D1-DA69-46FA-911D-B8C0D18FC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6" y="5307150"/>
            <a:ext cx="6424589" cy="135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4D0AB-1A20-47CF-9A31-27D9268D0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238" y="1259308"/>
            <a:ext cx="4560106" cy="17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29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Advantages of living in NYC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86" y="1600201"/>
            <a:ext cx="11516979" cy="506822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Talent you have access to</a:t>
            </a:r>
          </a:p>
          <a:p>
            <a:r>
              <a:rPr lang="en-US" sz="3600" dirty="0">
                <a:solidFill>
                  <a:schemeClr val="bg1"/>
                </a:solidFill>
              </a:rPr>
              <a:t>Frequency of meetups, conferences and adjoining events</a:t>
            </a:r>
          </a:p>
          <a:p>
            <a:r>
              <a:rPr lang="en-US" sz="3600" dirty="0">
                <a:solidFill>
                  <a:schemeClr val="bg1"/>
                </a:solidFill>
              </a:rPr>
              <a:t>A certain pride (swagger?) of surviving this city</a:t>
            </a:r>
          </a:p>
          <a:p>
            <a:r>
              <a:rPr lang="en-US" sz="3600" dirty="0">
                <a:solidFill>
                  <a:schemeClr val="bg1"/>
                </a:solidFill>
              </a:rPr>
              <a:t>24/7 transportation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Honestly, people are nice!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Talk to each other. Make friends. You will see them in other events and help each other learn and get introduced</a:t>
            </a:r>
          </a:p>
        </p:txBody>
      </p:sp>
    </p:spTree>
    <p:extLst>
      <p:ext uri="{BB962C8B-B14F-4D97-AF65-F5344CB8AC3E}">
        <p14:creationId xmlns:p14="http://schemas.microsoft.com/office/powerpoint/2010/main" val="339932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Demo: how </a:t>
            </a:r>
            <a:r>
              <a:rPr lang="en-US" dirty="0" err="1">
                <a:solidFill>
                  <a:srgbClr val="00B0F0"/>
                </a:solidFill>
              </a:rPr>
              <a:t>vCommunity</a:t>
            </a:r>
            <a:r>
              <a:rPr lang="en-US" dirty="0">
                <a:solidFill>
                  <a:srgbClr val="00B0F0"/>
                </a:solidFill>
              </a:rPr>
              <a:t> makes your life easy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31" y="1600201"/>
            <a:ext cx="11142299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Want to change a little the conversation – let’s give you some knowledge you can use today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1) Free open source projects </a:t>
            </a:r>
            <a:r>
              <a:rPr lang="en-US" sz="3600" b="1" i="1" dirty="0">
                <a:solidFill>
                  <a:schemeClr val="bg1"/>
                </a:solidFill>
              </a:rPr>
              <a:t>everyone </a:t>
            </a:r>
            <a:r>
              <a:rPr lang="en-US" sz="3600" dirty="0">
                <a:solidFill>
                  <a:schemeClr val="bg1"/>
                </a:solidFill>
              </a:rPr>
              <a:t>should know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2) Explaining new tech in 5 minutes (Ansible &amp; VMware)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3) Getting started on multi-cloud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4166810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Document and analyze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19" y="1600201"/>
            <a:ext cx="11579427" cy="45259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RVTools</a:t>
            </a:r>
            <a:r>
              <a:rPr lang="en-US" dirty="0">
                <a:solidFill>
                  <a:schemeClr val="bg1"/>
                </a:solidFill>
              </a:rPr>
              <a:t> by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Rob de </a:t>
            </a:r>
            <a:r>
              <a:rPr lang="en-US" dirty="0" err="1">
                <a:solidFill>
                  <a:schemeClr val="bg1"/>
                </a:solidFill>
                <a:hlinkClick r:id="rId2"/>
              </a:rPr>
              <a:t>Veij</a:t>
            </a:r>
            <a:r>
              <a:rPr lang="en-US" dirty="0">
                <a:solidFill>
                  <a:schemeClr val="bg1"/>
                </a:solidFill>
                <a:hlinkClick r:id="rId2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dirty="0">
                <a:hlinkClick r:id="rId3"/>
              </a:rPr>
              <a:t>https://www.robware.net/rvtools/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Windows SDK</a:t>
            </a:r>
          </a:p>
          <a:p>
            <a:r>
              <a:rPr lang="en-US" dirty="0" err="1">
                <a:solidFill>
                  <a:schemeClr val="bg1"/>
                </a:solidFill>
              </a:rPr>
              <a:t>vCheck</a:t>
            </a:r>
            <a:r>
              <a:rPr lang="en-US" dirty="0">
                <a:solidFill>
                  <a:schemeClr val="bg1"/>
                </a:solidFill>
              </a:rPr>
              <a:t> started by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Alan Renouf</a:t>
            </a:r>
            <a:r>
              <a:rPr lang="en-US" dirty="0">
                <a:solidFill>
                  <a:schemeClr val="bg1"/>
                </a:solidFill>
              </a:rPr>
              <a:t> – emailed every day </a:t>
            </a:r>
            <a:r>
              <a:rPr lang="en-US" dirty="0">
                <a:hlinkClick r:id="rId5"/>
              </a:rPr>
              <a:t>https://github.com/alanrenouf/vCheck-vSphere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vDiagram</a:t>
            </a:r>
            <a:r>
              <a:rPr lang="en-US" dirty="0">
                <a:solidFill>
                  <a:schemeClr val="bg1"/>
                </a:solidFill>
              </a:rPr>
              <a:t> started by Alan and upgraded by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Tony Gonzalez</a:t>
            </a:r>
            <a:r>
              <a:rPr lang="en-US" dirty="0">
                <a:solidFill>
                  <a:schemeClr val="bg1"/>
                </a:solidFill>
              </a:rPr>
              <a:t> – Visio </a:t>
            </a:r>
            <a:r>
              <a:rPr lang="en-US" dirty="0">
                <a:hlinkClick r:id="rId7"/>
              </a:rPr>
              <a:t>https://github.com/Tony-SouthFLVMUG/vDiagram2.0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2PM today!</a:t>
            </a:r>
          </a:p>
          <a:p>
            <a:r>
              <a:rPr lang="en-US" dirty="0">
                <a:solidFill>
                  <a:schemeClr val="bg1"/>
                </a:solidFill>
              </a:rPr>
              <a:t>As Built Report started by </a:t>
            </a:r>
            <a:r>
              <a:rPr lang="en-US" dirty="0">
                <a:solidFill>
                  <a:schemeClr val="bg1"/>
                </a:solidFill>
                <a:hlinkClick r:id="rId8"/>
              </a:rPr>
              <a:t>Tim Carman</a:t>
            </a:r>
            <a:r>
              <a:rPr lang="en-US" dirty="0">
                <a:solidFill>
                  <a:schemeClr val="bg1"/>
                </a:solidFill>
              </a:rPr>
              <a:t> - PDF </a:t>
            </a:r>
            <a:r>
              <a:rPr lang="en-US" dirty="0">
                <a:hlinkClick r:id="rId9"/>
              </a:rPr>
              <a:t>https://github.com/tpcarman/As-Built-Report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41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Document and analyze your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219" y="1600201"/>
            <a:ext cx="11579427" cy="45259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vDocumentation</a:t>
            </a:r>
            <a:r>
              <a:rPr lang="en-US" dirty="0">
                <a:solidFill>
                  <a:schemeClr val="bg1"/>
                </a:solidFill>
              </a:rPr>
              <a:t> – most coding by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Edgar Sanchez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hlinkClick r:id="rId3"/>
              </a:rPr>
              <a:t>https://github.com/arielsanchezmora/vDocumentation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Useful to gather details like firmware/driver/syslog/</a:t>
            </a:r>
            <a:r>
              <a:rPr lang="en-US" dirty="0" err="1">
                <a:solidFill>
                  <a:schemeClr val="bg1"/>
                </a:solidFill>
              </a:rPr>
              <a:t>ntp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Video: </a:t>
            </a:r>
            <a:r>
              <a:rPr lang="en-US" dirty="0">
                <a:hlinkClick r:id="rId4"/>
              </a:rPr>
              <a:t>https://www.youtube.com/watch?v=H6Rq8Ocmodo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38F5-7B7B-47DF-BECE-E5848D5E1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029" y="4290617"/>
            <a:ext cx="87725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Let’s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1"/>
            <a:ext cx="8229600" cy="3611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 pic of during this session! Tweet it out with #</a:t>
            </a:r>
            <a:r>
              <a:rPr lang="en-US" dirty="0">
                <a:solidFill>
                  <a:schemeClr val="bg1"/>
                </a:solidFill>
                <a:hlinkClick r:id="rId2"/>
              </a:rPr>
              <a:t>NYNJVMUG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really like interacting with people in Twitter and the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#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– send me any thoughts from today, your cat pictures and your blog posts!</a:t>
            </a:r>
          </a:p>
        </p:txBody>
      </p:sp>
    </p:spTree>
    <p:extLst>
      <p:ext uri="{BB962C8B-B14F-4D97-AF65-F5344CB8AC3E}">
        <p14:creationId xmlns:p14="http://schemas.microsoft.com/office/powerpoint/2010/main" val="387679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Getting started with Ansible &amp; VMware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9831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Ansible presentation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Slides and source code here </a:t>
            </a:r>
            <a:r>
              <a:rPr lang="en-US" dirty="0">
                <a:hlinkClick r:id="rId2"/>
              </a:rPr>
              <a:t>https://github.com/arielsanchezmora/VMUG-Talks/tree/master/2018-06-12%20Minneapolis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Ansible, </a:t>
            </a:r>
            <a:r>
              <a:rPr lang="en-US" b="1" dirty="0">
                <a:solidFill>
                  <a:schemeClr val="bg1"/>
                </a:solidFill>
              </a:rPr>
              <a:t>From zero to useful</a:t>
            </a:r>
            <a:r>
              <a:rPr lang="en-US" dirty="0">
                <a:solidFill>
                  <a:schemeClr val="bg1"/>
                </a:solidFill>
              </a:rPr>
              <a:t>, full session </a:t>
            </a:r>
            <a:r>
              <a:rPr lang="en-US" dirty="0">
                <a:hlinkClick r:id="rId3"/>
              </a:rPr>
              <a:t>https://www.youtube.com/watch?v=0_qwOKlBlo8</a:t>
            </a:r>
            <a:endParaRPr lang="en-US" dirty="0"/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Lots of new tools use YAML for config files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YAML #1 tip:  spaces &amp; indentation are important! </a:t>
            </a:r>
            <a:r>
              <a:rPr lang="en-US" b="1" dirty="0">
                <a:solidFill>
                  <a:schemeClr val="bg1"/>
                </a:solidFill>
              </a:rPr>
              <a:t>Don’t use tabs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64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What’s </a:t>
            </a:r>
            <a:r>
              <a:rPr lang="en-US" dirty="0" err="1">
                <a:solidFill>
                  <a:srgbClr val="00B0F0"/>
                </a:solidFill>
              </a:rPr>
              <a:t>Ansible</a:t>
            </a:r>
            <a:r>
              <a:rPr lang="en-US" dirty="0">
                <a:solidFill>
                  <a:srgbClr val="00B0F0"/>
                </a:solidFill>
              </a:rPr>
              <a:t> and why do I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452" y="1600201"/>
            <a:ext cx="10560948" cy="4525963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Ansible</a:t>
            </a:r>
            <a:r>
              <a:rPr lang="en-US" dirty="0">
                <a:solidFill>
                  <a:schemeClr val="bg1"/>
                </a:solidFill>
              </a:rPr>
              <a:t> is open source software</a:t>
            </a:r>
          </a:p>
          <a:p>
            <a:r>
              <a:rPr lang="en-US" i="1" dirty="0">
                <a:solidFill>
                  <a:schemeClr val="bg1"/>
                </a:solidFill>
              </a:rPr>
              <a:t>Very</a:t>
            </a:r>
            <a:r>
              <a:rPr lang="en-US" dirty="0">
                <a:solidFill>
                  <a:schemeClr val="bg1"/>
                </a:solidFill>
              </a:rPr>
              <a:t> flexible</a:t>
            </a:r>
          </a:p>
          <a:p>
            <a:r>
              <a:rPr lang="en-US" dirty="0">
                <a:solidFill>
                  <a:schemeClr val="bg1"/>
                </a:solidFill>
              </a:rPr>
              <a:t>Minimum requirements (no agents to deploy)</a:t>
            </a:r>
          </a:p>
          <a:p>
            <a:r>
              <a:rPr lang="en-US" dirty="0">
                <a:solidFill>
                  <a:schemeClr val="bg1"/>
                </a:solidFill>
              </a:rPr>
              <a:t>A mission to be simple to pick up</a:t>
            </a:r>
          </a:p>
          <a:p>
            <a:r>
              <a:rPr lang="en-US" dirty="0">
                <a:solidFill>
                  <a:schemeClr val="bg1"/>
                </a:solidFill>
              </a:rPr>
              <a:t>Enables infrastructure as code</a:t>
            </a:r>
          </a:p>
          <a:p>
            <a:r>
              <a:rPr lang="en-US" dirty="0">
                <a:solidFill>
                  <a:schemeClr val="bg1"/>
                </a:solidFill>
              </a:rPr>
              <a:t>Uses YAML because it </a:t>
            </a:r>
            <a:r>
              <a:rPr lang="en-US" dirty="0" err="1">
                <a:solidFill>
                  <a:schemeClr val="bg1"/>
                </a:solidFill>
              </a:rPr>
              <a:t>aoms</a:t>
            </a:r>
            <a:r>
              <a:rPr lang="en-US" dirty="0">
                <a:solidFill>
                  <a:schemeClr val="bg1"/>
                </a:solidFill>
              </a:rPr>
              <a:t> to be very readable</a:t>
            </a:r>
          </a:p>
        </p:txBody>
      </p:sp>
    </p:spTree>
    <p:extLst>
      <p:ext uri="{BB962C8B-B14F-4D97-AF65-F5344CB8AC3E}">
        <p14:creationId xmlns:p14="http://schemas.microsoft.com/office/powerpoint/2010/main" val="178797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 do mean flexible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767" y="1676401"/>
            <a:ext cx="10036097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Ansible is an </a:t>
            </a:r>
            <a:r>
              <a:rPr lang="en-US" i="1" dirty="0">
                <a:solidFill>
                  <a:schemeClr val="bg1"/>
                </a:solidFill>
              </a:rPr>
              <a:t>infrastructure</a:t>
            </a:r>
            <a:r>
              <a:rPr lang="en-US" dirty="0">
                <a:solidFill>
                  <a:schemeClr val="bg1"/>
                </a:solidFill>
              </a:rPr>
              <a:t> management tool</a:t>
            </a:r>
          </a:p>
          <a:p>
            <a:r>
              <a:rPr lang="en-US" dirty="0">
                <a:solidFill>
                  <a:schemeClr val="bg1"/>
                </a:solidFill>
              </a:rPr>
              <a:t>It can interface with about everything with an API, or SSH!</a:t>
            </a:r>
          </a:p>
          <a:p>
            <a:r>
              <a:rPr lang="en-US" dirty="0">
                <a:solidFill>
                  <a:schemeClr val="bg1"/>
                </a:solidFill>
              </a:rPr>
              <a:t>Uses modules and plugins to interface</a:t>
            </a:r>
          </a:p>
          <a:p>
            <a:r>
              <a:rPr lang="en-US" dirty="0">
                <a:solidFill>
                  <a:schemeClr val="bg1"/>
                </a:solidFill>
              </a:rPr>
              <a:t>Lots of abstraction – what you do is really the minimum</a:t>
            </a:r>
          </a:p>
          <a:p>
            <a:r>
              <a:rPr lang="en-US" dirty="0">
                <a:solidFill>
                  <a:schemeClr val="bg1"/>
                </a:solidFill>
              </a:rPr>
              <a:t>Allows net/sys/</a:t>
            </a:r>
            <a:r>
              <a:rPr lang="en-US" dirty="0" err="1">
                <a:solidFill>
                  <a:schemeClr val="bg1"/>
                </a:solidFill>
              </a:rPr>
              <a:t>devs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 to collaborate in the same workflow</a:t>
            </a:r>
          </a:p>
        </p:txBody>
      </p:sp>
    </p:spTree>
    <p:extLst>
      <p:ext uri="{BB962C8B-B14F-4D97-AF65-F5344CB8AC3E}">
        <p14:creationId xmlns:p14="http://schemas.microsoft.com/office/powerpoint/2010/main" val="812231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All installation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764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sudo</a:t>
            </a:r>
            <a:r>
              <a:rPr lang="en-US" dirty="0">
                <a:solidFill>
                  <a:srgbClr val="FFC000"/>
                </a:solidFill>
              </a:rPr>
              <a:t> yum update</a:t>
            </a:r>
          </a:p>
          <a:p>
            <a:r>
              <a:rPr lang="en-US" dirty="0" err="1">
                <a:solidFill>
                  <a:srgbClr val="FFC000"/>
                </a:solidFill>
              </a:rPr>
              <a:t>sudo</a:t>
            </a:r>
            <a:r>
              <a:rPr lang="en-US" dirty="0">
                <a:solidFill>
                  <a:srgbClr val="FFC000"/>
                </a:solidFill>
              </a:rPr>
              <a:t> yum install python-</a:t>
            </a:r>
            <a:r>
              <a:rPr lang="en-US" dirty="0" err="1">
                <a:solidFill>
                  <a:srgbClr val="FFC000"/>
                </a:solidFill>
              </a:rPr>
              <a:t>setuptools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sudo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easy_install</a:t>
            </a:r>
            <a:r>
              <a:rPr lang="en-US" dirty="0">
                <a:solidFill>
                  <a:srgbClr val="FFC000"/>
                </a:solidFill>
              </a:rPr>
              <a:t> pip</a:t>
            </a:r>
          </a:p>
          <a:p>
            <a:r>
              <a:rPr lang="en-US" dirty="0" err="1">
                <a:solidFill>
                  <a:srgbClr val="FFC000"/>
                </a:solidFill>
              </a:rPr>
              <a:t>sudo</a:t>
            </a:r>
            <a:r>
              <a:rPr lang="en-US" dirty="0">
                <a:solidFill>
                  <a:srgbClr val="FFC000"/>
                </a:solidFill>
              </a:rPr>
              <a:t> pip install </a:t>
            </a:r>
            <a:r>
              <a:rPr lang="en-US" dirty="0" err="1">
                <a:solidFill>
                  <a:srgbClr val="FFC000"/>
                </a:solidFill>
              </a:rPr>
              <a:t>pyvmomi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err="1">
                <a:solidFill>
                  <a:srgbClr val="FFC000"/>
                </a:solidFill>
              </a:rPr>
              <a:t>sudo</a:t>
            </a:r>
            <a:r>
              <a:rPr lang="en-US" dirty="0">
                <a:solidFill>
                  <a:srgbClr val="FFC000"/>
                </a:solidFill>
              </a:rPr>
              <a:t> pip install ansible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That’s it (from a minimal install of CentOS)</a:t>
            </a:r>
          </a:p>
        </p:txBody>
      </p:sp>
    </p:spTree>
    <p:extLst>
      <p:ext uri="{BB962C8B-B14F-4D97-AF65-F5344CB8AC3E}">
        <p14:creationId xmlns:p14="http://schemas.microsoft.com/office/powerpoint/2010/main" val="1710933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Ansible</a:t>
            </a:r>
            <a:r>
              <a:rPr lang="en-US" dirty="0">
                <a:solidFill>
                  <a:srgbClr val="00B0F0"/>
                </a:solidFill>
              </a:rPr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0"/>
            <a:ext cx="11072419" cy="48006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Ansible-playbook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cmd</a:t>
            </a:r>
            <a:r>
              <a:rPr lang="en-US" sz="3600" dirty="0">
                <a:solidFill>
                  <a:schemeClr val="bg1"/>
                </a:solidFill>
              </a:rPr>
              <a:t> executes a playbook</a:t>
            </a:r>
          </a:p>
          <a:p>
            <a:r>
              <a:rPr lang="en-US" sz="3600" dirty="0">
                <a:solidFill>
                  <a:schemeClr val="bg1"/>
                </a:solidFill>
              </a:rPr>
              <a:t>A playbook is just a </a:t>
            </a:r>
            <a:r>
              <a:rPr lang="en-US" sz="3600" dirty="0" err="1">
                <a:solidFill>
                  <a:schemeClr val="bg1"/>
                </a:solidFill>
              </a:rPr>
              <a:t>yml</a:t>
            </a:r>
            <a:r>
              <a:rPr lang="en-US" sz="3600" dirty="0">
                <a:solidFill>
                  <a:schemeClr val="bg1"/>
                </a:solidFill>
              </a:rPr>
              <a:t> file (text)</a:t>
            </a:r>
          </a:p>
          <a:p>
            <a:r>
              <a:rPr lang="en-US" sz="3600" dirty="0">
                <a:solidFill>
                  <a:schemeClr val="bg1"/>
                </a:solidFill>
              </a:rPr>
              <a:t>Playbooks define </a:t>
            </a:r>
            <a:r>
              <a:rPr lang="en-US" sz="3600" b="1" dirty="0">
                <a:solidFill>
                  <a:schemeClr val="bg1"/>
                </a:solidFill>
              </a:rPr>
              <a:t>tasks</a:t>
            </a:r>
            <a:r>
              <a:rPr lang="en-US" sz="3600" dirty="0">
                <a:solidFill>
                  <a:schemeClr val="bg1"/>
                </a:solidFill>
              </a:rPr>
              <a:t> in code “plays”</a:t>
            </a:r>
          </a:p>
          <a:p>
            <a:r>
              <a:rPr lang="en-US" sz="3600" dirty="0">
                <a:solidFill>
                  <a:schemeClr val="bg1"/>
                </a:solidFill>
              </a:rPr>
              <a:t>Tasks </a:t>
            </a:r>
            <a:r>
              <a:rPr lang="en-US" sz="3600" i="1" dirty="0">
                <a:solidFill>
                  <a:schemeClr val="bg1"/>
                </a:solidFill>
              </a:rPr>
              <a:t>leverage modules </a:t>
            </a:r>
            <a:r>
              <a:rPr lang="en-US" sz="3600" dirty="0">
                <a:solidFill>
                  <a:schemeClr val="bg1"/>
                </a:solidFill>
              </a:rPr>
              <a:t>to change </a:t>
            </a:r>
            <a:r>
              <a:rPr lang="en-US" sz="3600" i="1" dirty="0">
                <a:solidFill>
                  <a:schemeClr val="bg1"/>
                </a:solidFill>
              </a:rPr>
              <a:t>inventory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Inventory can be in a file or gathered</a:t>
            </a:r>
          </a:p>
          <a:p>
            <a:r>
              <a:rPr lang="en-US" sz="3600" i="1" dirty="0">
                <a:solidFill>
                  <a:schemeClr val="bg1"/>
                </a:solidFill>
              </a:rPr>
              <a:t>Researching modules is the most time intensive task</a:t>
            </a:r>
          </a:p>
          <a:p>
            <a:r>
              <a:rPr lang="en-US" sz="3600" dirty="0">
                <a:solidFill>
                  <a:schemeClr val="bg1"/>
                </a:solidFill>
              </a:rPr>
              <a:t>Apart from troubleshooting </a:t>
            </a:r>
            <a:r>
              <a:rPr lang="en-US" sz="36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682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Get all the hosts in </a:t>
            </a:r>
            <a:r>
              <a:rPr lang="en-US" dirty="0" err="1">
                <a:solidFill>
                  <a:schemeClr val="bg1"/>
                </a:solidFill>
              </a:rPr>
              <a:t>vCenter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Ansible URI module to interact with the VCSA REST API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JSON values returned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06E61-1CD4-EE4A-8D20-5B7F4948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26666"/>
            <a:ext cx="7618110" cy="26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76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D479-68D4-6241-B37A-166894D3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Set Syslog Host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1DB2-5070-2B42-B1E6-9BDCFE0FB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039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4600" b="1" dirty="0">
                <a:solidFill>
                  <a:schemeClr val="bg1"/>
                </a:solidFill>
              </a:rPr>
              <a:t>Ansible Module (Uses </a:t>
            </a:r>
            <a:r>
              <a:rPr lang="en-US" sz="4600" b="1" dirty="0" err="1">
                <a:solidFill>
                  <a:schemeClr val="bg1"/>
                </a:solidFill>
              </a:rPr>
              <a:t>pyVmomi</a:t>
            </a:r>
            <a:r>
              <a:rPr lang="en-US" sz="4600" b="1" dirty="0">
                <a:solidFill>
                  <a:schemeClr val="bg1"/>
                </a:solidFill>
              </a:rPr>
              <a:t> SDK)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with_items</a:t>
            </a:r>
            <a:r>
              <a:rPr lang="en-US" sz="4000" dirty="0">
                <a:solidFill>
                  <a:schemeClr val="bg1"/>
                </a:solidFill>
              </a:rPr>
              <a:t>: run the above on all values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{{</a:t>
            </a:r>
            <a:r>
              <a:rPr lang="en-US" sz="4000" dirty="0" err="1">
                <a:solidFill>
                  <a:schemeClr val="bg1"/>
                </a:solidFill>
              </a:rPr>
              <a:t>item.name</a:t>
            </a:r>
            <a:r>
              <a:rPr lang="en-US" sz="4000" dirty="0">
                <a:solidFill>
                  <a:schemeClr val="bg1"/>
                </a:solidFill>
              </a:rPr>
              <a:t>}} is variable containing each the </a:t>
            </a:r>
            <a:r>
              <a:rPr lang="en-US" sz="4000" dirty="0" err="1">
                <a:solidFill>
                  <a:schemeClr val="bg1"/>
                </a:solidFill>
              </a:rPr>
              <a:t>esxi</a:t>
            </a:r>
            <a:r>
              <a:rPr lang="en-US" sz="4000" dirty="0">
                <a:solidFill>
                  <a:schemeClr val="bg1"/>
                </a:solidFill>
              </a:rPr>
              <a:t> host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832582-D566-974A-8689-308ECD91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94" y="2146610"/>
            <a:ext cx="643202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8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9195-337D-4BEB-8372-CF17AC80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Getting started on multi-cloud and K8s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05FECA-AFF8-4D0C-B7B1-E1A0F462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1596" y="1600201"/>
            <a:ext cx="10520804" cy="4525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Jeremiah Dooley is giving a VMC on Azure deep dive session today at 1pm!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Daniel Ellis is giving an Architecture and Solution Design for VMC on AWS at 2pm!</a:t>
            </a:r>
          </a:p>
          <a:p>
            <a:r>
              <a:rPr lang="en-US" sz="3600" dirty="0">
                <a:solidFill>
                  <a:schemeClr val="bg1"/>
                </a:solidFill>
              </a:rPr>
              <a:t>If AWS / Azure is new, pro tip: learn the networking!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C72C60-0077-4298-9434-E20F82E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24" y="2532436"/>
            <a:ext cx="6491119" cy="14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17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We all should be learning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Kubernetes is becoming the standard for managing containers in multi-cloud</a:t>
            </a:r>
          </a:p>
          <a:p>
            <a:r>
              <a:rPr lang="en-US" dirty="0">
                <a:solidFill>
                  <a:schemeClr val="bg1"/>
                </a:solidFill>
              </a:rPr>
              <a:t>Kubernetes difficulty is about understanding the concepts</a:t>
            </a:r>
          </a:p>
          <a:p>
            <a:r>
              <a:rPr lang="en-US" dirty="0">
                <a:hlinkClick r:id="rId2"/>
              </a:rPr>
              <a:t>https://kubernetes.io/docs/concepts/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Kubernetes accepts your “command” to create objects.</a:t>
            </a:r>
          </a:p>
          <a:p>
            <a:r>
              <a:rPr lang="en-US" dirty="0">
                <a:solidFill>
                  <a:schemeClr val="bg1"/>
                </a:solidFill>
              </a:rPr>
              <a:t>Every object it creates has a spec (what you want) and a status (what k8s has been able to do)</a:t>
            </a:r>
          </a:p>
          <a:p>
            <a:r>
              <a:rPr lang="en-US" dirty="0">
                <a:hlinkClick r:id="rId3"/>
              </a:rPr>
              <a:t>https://k3s.io/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on a Raspberry Pi is super quick to setup</a:t>
            </a:r>
          </a:p>
        </p:txBody>
      </p:sp>
    </p:spTree>
    <p:extLst>
      <p:ext uri="{BB962C8B-B14F-4D97-AF65-F5344CB8AC3E}">
        <p14:creationId xmlns:p14="http://schemas.microsoft.com/office/powerpoint/2010/main" val="3506592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1D2D-3DC0-4B64-BEE6-C77F89EF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You can start today!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5B88D-18A2-46DC-BB6B-691EA307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46" y="1742833"/>
            <a:ext cx="6278068" cy="4575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9390EF-C292-461C-9F9E-42FD528002C2}"/>
              </a:ext>
            </a:extLst>
          </p:cNvPr>
          <p:cNvSpPr/>
          <p:nvPr/>
        </p:nvSpPr>
        <p:spPr>
          <a:xfrm>
            <a:off x="7756788" y="1897267"/>
            <a:ext cx="40679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Also, today Thomas Kraus gives “Getting started with Kubernetes” at 1pm!</a:t>
            </a:r>
          </a:p>
        </p:txBody>
      </p:sp>
    </p:spTree>
    <p:extLst>
      <p:ext uri="{BB962C8B-B14F-4D97-AF65-F5344CB8AC3E}">
        <p14:creationId xmlns:p14="http://schemas.microsoft.com/office/powerpoint/2010/main" val="390692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 bit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1"/>
            <a:ext cx="87630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Costa Rican in Orlando via SJO, Denver, NYC, PGH</a:t>
            </a:r>
          </a:p>
          <a:p>
            <a:r>
              <a:rPr lang="en-US" dirty="0">
                <a:solidFill>
                  <a:schemeClr val="bg1"/>
                </a:solidFill>
              </a:rPr>
              <a:t>Advocate of the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vBrownBag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vExpert</a:t>
            </a:r>
            <a:r>
              <a:rPr lang="en-US" dirty="0">
                <a:solidFill>
                  <a:schemeClr val="bg1"/>
                </a:solidFill>
              </a:rPr>
              <a:t>, VMUG, Hackathons, </a:t>
            </a:r>
            <a:r>
              <a:rPr lang="en-US" dirty="0" err="1">
                <a:solidFill>
                  <a:schemeClr val="bg1"/>
                </a:solidFill>
              </a:rPr>
              <a:t>vBeers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>
                <a:solidFill>
                  <a:schemeClr val="bg1"/>
                </a:solidFill>
              </a:rPr>
              <a:t>!)</a:t>
            </a:r>
          </a:p>
          <a:p>
            <a:r>
              <a:rPr lang="en-US" dirty="0">
                <a:solidFill>
                  <a:schemeClr val="bg1"/>
                </a:solidFill>
              </a:rPr>
              <a:t>I want to help you present at your VMUG!</a:t>
            </a:r>
          </a:p>
          <a:p>
            <a:r>
              <a:rPr lang="en-US" dirty="0" err="1">
                <a:solidFill>
                  <a:schemeClr val="bg1"/>
                </a:solidFill>
              </a:rPr>
              <a:t>vExpert</a:t>
            </a:r>
            <a:r>
              <a:rPr lang="en-US" dirty="0">
                <a:solidFill>
                  <a:schemeClr val="bg1"/>
                </a:solidFill>
              </a:rPr>
              <a:t> PRO – I’ll help you prepare for </a:t>
            </a:r>
            <a:r>
              <a:rPr lang="en-US" dirty="0" err="1">
                <a:solidFill>
                  <a:schemeClr val="bg1"/>
                </a:solidFill>
              </a:rPr>
              <a:t>vExpert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Senior Technical Account Manager @VMware</a:t>
            </a:r>
          </a:p>
          <a:p>
            <a:r>
              <a:rPr lang="en-US" dirty="0">
                <a:solidFill>
                  <a:schemeClr val="bg1"/>
                </a:solidFill>
              </a:rPr>
              <a:t>Ambassador for the VMware Office of the CTO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6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79D2F-C34A-4377-9CD3-9D56BCCF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Anyone going to VMworld Europe?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ECF11-1635-4FA7-B720-23F54B9C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08" y="1417638"/>
            <a:ext cx="6660583" cy="51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6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We’re done!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4957089" cy="4525963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Last </a:t>
            </a:r>
            <a:r>
              <a:rPr lang="en-US" dirty="0" err="1">
                <a:solidFill>
                  <a:schemeClr val="bg1"/>
                </a:solidFill>
              </a:rPr>
              <a:t>shoutout</a:t>
            </a:r>
            <a:r>
              <a:rPr lang="en-US" dirty="0">
                <a:solidFill>
                  <a:schemeClr val="bg1"/>
                </a:solidFill>
              </a:rPr>
              <a:t>: Joe </a:t>
            </a:r>
            <a:r>
              <a:rPr lang="en-US" dirty="0" err="1">
                <a:solidFill>
                  <a:schemeClr val="bg1"/>
                </a:solidFill>
              </a:rPr>
              <a:t>Houghes</a:t>
            </a:r>
            <a:r>
              <a:rPr lang="en-US" dirty="0">
                <a:solidFill>
                  <a:schemeClr val="bg1"/>
                </a:solidFill>
              </a:rPr>
              <a:t> is giving </a:t>
            </a:r>
            <a:r>
              <a:rPr lang="en-US" b="1" dirty="0">
                <a:solidFill>
                  <a:schemeClr val="bg1"/>
                </a:solidFill>
              </a:rPr>
              <a:t>“Being effective at Technical communication”</a:t>
            </a:r>
            <a:r>
              <a:rPr lang="en-US" dirty="0">
                <a:solidFill>
                  <a:schemeClr val="bg1"/>
                </a:solidFill>
              </a:rPr>
              <a:t> at 4pm)</a:t>
            </a:r>
          </a:p>
          <a:p>
            <a:r>
              <a:rPr lang="en-US" dirty="0">
                <a:solidFill>
                  <a:schemeClr val="bg1"/>
                </a:solidFill>
              </a:rPr>
              <a:t>#NYNJVMUG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arielsanchezmor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See you in twitter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09E7E-4F19-4BCC-8AC8-C515F5C2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063" y="2121472"/>
            <a:ext cx="5205394" cy="34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29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727" y="1600200"/>
            <a:ext cx="10174373" cy="4800600"/>
          </a:xfrm>
        </p:spPr>
        <p:txBody>
          <a:bodyPr>
            <a:normAutofit/>
          </a:bodyPr>
          <a:lstStyle/>
          <a:p>
            <a:endParaRPr lang="en-US" sz="3600" dirty="0">
              <a:solidFill>
                <a:srgbClr val="00B0F0"/>
              </a:solidFill>
            </a:endParaRPr>
          </a:p>
          <a:p>
            <a:r>
              <a:rPr lang="en-US" sz="3600" dirty="0">
                <a:solidFill>
                  <a:srgbClr val="00B0F0"/>
                </a:solidFill>
              </a:rPr>
              <a:t>Keeping up to date in IT</a:t>
            </a:r>
          </a:p>
          <a:p>
            <a:r>
              <a:rPr lang="en-US" sz="3600" dirty="0">
                <a:solidFill>
                  <a:srgbClr val="00B0F0"/>
                </a:solidFill>
              </a:rPr>
              <a:t>Leverage the </a:t>
            </a:r>
            <a:r>
              <a:rPr lang="en-US" sz="3600" dirty="0" err="1">
                <a:solidFill>
                  <a:srgbClr val="00B0F0"/>
                </a:solidFill>
              </a:rPr>
              <a:t>vCommunity</a:t>
            </a:r>
            <a:r>
              <a:rPr lang="en-US" sz="3600" dirty="0">
                <a:solidFill>
                  <a:srgbClr val="00B0F0"/>
                </a:solidFill>
              </a:rPr>
              <a:t> and social media</a:t>
            </a:r>
          </a:p>
          <a:p>
            <a:r>
              <a:rPr lang="en-US" sz="3600" dirty="0">
                <a:solidFill>
                  <a:srgbClr val="00B0F0"/>
                </a:solidFill>
              </a:rPr>
              <a:t>Let’s talk about NYC</a:t>
            </a:r>
          </a:p>
          <a:p>
            <a:r>
              <a:rPr lang="en-US" sz="3600" dirty="0">
                <a:solidFill>
                  <a:srgbClr val="00B0F0"/>
                </a:solidFill>
              </a:rPr>
              <a:t>Useful bits from other community presentations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70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Realities of working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0"/>
            <a:ext cx="8763000" cy="49831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 can give you a comfortable living </a:t>
            </a:r>
          </a:p>
          <a:p>
            <a:r>
              <a:rPr lang="en-US" sz="3600" dirty="0">
                <a:solidFill>
                  <a:schemeClr val="bg1"/>
                </a:solidFill>
              </a:rPr>
              <a:t>Work/life balance is difficult at the beginning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Long hours and graveyard shifts get old</a:t>
            </a:r>
          </a:p>
          <a:p>
            <a:r>
              <a:rPr lang="en-US" sz="3600" dirty="0">
                <a:solidFill>
                  <a:schemeClr val="bg1"/>
                </a:solidFill>
              </a:rPr>
              <a:t>Biggest advice: Be mindful of your health!</a:t>
            </a:r>
          </a:p>
        </p:txBody>
      </p:sp>
    </p:spTree>
    <p:extLst>
      <p:ext uri="{BB962C8B-B14F-4D97-AF65-F5344CB8AC3E}">
        <p14:creationId xmlns:p14="http://schemas.microsoft.com/office/powerpoint/2010/main" val="1365179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Realities of </a:t>
            </a:r>
            <a:r>
              <a:rPr lang="en-US" i="1" dirty="0">
                <a:solidFill>
                  <a:srgbClr val="00B0F0"/>
                </a:solidFill>
              </a:rPr>
              <a:t>remaining relevant </a:t>
            </a:r>
            <a:r>
              <a:rPr lang="en-US" dirty="0">
                <a:solidFill>
                  <a:srgbClr val="00B0F0"/>
                </a:solidFill>
              </a:rPr>
              <a:t>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1" y="1600200"/>
            <a:ext cx="10174373" cy="49831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Always be aware of what’s coming</a:t>
            </a:r>
          </a:p>
          <a:p>
            <a:r>
              <a:rPr lang="en-US" sz="3600" dirty="0">
                <a:solidFill>
                  <a:schemeClr val="bg1"/>
                </a:solidFill>
              </a:rPr>
              <a:t>Your job will change every 5 years (2 years?)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 IT, people take jobs to learn skills apart from $</a:t>
            </a:r>
          </a:p>
          <a:p>
            <a:r>
              <a:rPr lang="en-US" sz="3600" dirty="0">
                <a:solidFill>
                  <a:schemeClr val="bg1"/>
                </a:solidFill>
              </a:rPr>
              <a:t>Same job salary increases don’t match inflation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Compensation comparisons are hard!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1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How I keep up to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10334950" cy="45775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Attend community events (many types)</a:t>
            </a:r>
          </a:p>
          <a:p>
            <a:r>
              <a:rPr lang="en-US" sz="3600" dirty="0">
                <a:solidFill>
                  <a:schemeClr val="bg1"/>
                </a:solidFill>
              </a:rPr>
              <a:t>Not afraid to follow new people with different points of view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Homelab</a:t>
            </a:r>
            <a:r>
              <a:rPr lang="en-US" sz="3600" dirty="0">
                <a:solidFill>
                  <a:schemeClr val="bg1"/>
                </a:solidFill>
              </a:rPr>
              <a:t> and Hackathons (small and large)</a:t>
            </a:r>
          </a:p>
          <a:p>
            <a:r>
              <a:rPr lang="en-US" sz="3600" dirty="0">
                <a:solidFill>
                  <a:schemeClr val="bg1"/>
                </a:solidFill>
              </a:rPr>
              <a:t>Buy and read a book (invest in yourself!)</a:t>
            </a:r>
          </a:p>
          <a:p>
            <a:r>
              <a:rPr lang="en-US" sz="3600" dirty="0">
                <a:solidFill>
                  <a:schemeClr val="bg1"/>
                </a:solidFill>
              </a:rPr>
              <a:t>Keep up to date on news and what my friends talk about in twitter</a:t>
            </a:r>
          </a:p>
        </p:txBody>
      </p:sp>
    </p:spTree>
    <p:extLst>
      <p:ext uri="{BB962C8B-B14F-4D97-AF65-F5344CB8AC3E}">
        <p14:creationId xmlns:p14="http://schemas.microsoft.com/office/powerpoint/2010/main" val="368271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My learning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10334950" cy="45775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 need to </a:t>
            </a:r>
            <a:r>
              <a:rPr lang="en-US" sz="3600" b="1" i="1" dirty="0">
                <a:solidFill>
                  <a:schemeClr val="bg1"/>
                </a:solidFill>
              </a:rPr>
              <a:t>invest</a:t>
            </a:r>
            <a:r>
              <a:rPr lang="en-US" sz="3600" dirty="0">
                <a:solidFill>
                  <a:schemeClr val="bg1"/>
                </a:solidFill>
              </a:rPr>
              <a:t> some time, and re-learn better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When your job requires you to learn something, share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When your job doesn’t teach you what you think is important, lab it! </a:t>
            </a:r>
            <a:r>
              <a:rPr lang="en-US" sz="3600" dirty="0" err="1">
                <a:solidFill>
                  <a:schemeClr val="bg1"/>
                </a:solidFill>
              </a:rPr>
              <a:t>Homelab</a:t>
            </a:r>
            <a:r>
              <a:rPr lang="en-US" sz="3600" dirty="0">
                <a:solidFill>
                  <a:schemeClr val="bg1"/>
                </a:solidFill>
              </a:rPr>
              <a:t> or leverage the cloud, public IP not that expensive</a:t>
            </a:r>
          </a:p>
        </p:txBody>
      </p:sp>
    </p:spTree>
    <p:extLst>
      <p:ext uri="{BB962C8B-B14F-4D97-AF65-F5344CB8AC3E}">
        <p14:creationId xmlns:p14="http://schemas.microsoft.com/office/powerpoint/2010/main" val="3508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B8F5D4A41F7C48A165633D45F4DF32" ma:contentTypeVersion="13" ma:contentTypeDescription="Create a new document." ma:contentTypeScope="" ma:versionID="d3ca5a3486c8dff529b3ff1ee7b478cd">
  <xsd:schema xmlns:xsd="http://www.w3.org/2001/XMLSchema" xmlns:xs="http://www.w3.org/2001/XMLSchema" xmlns:p="http://schemas.microsoft.com/office/2006/metadata/properties" xmlns:ns3="03ada8ea-e242-4bba-9daa-055d764a2548" xmlns:ns4="81ba9ab2-2f3d-4dee-ae55-c31f23998cb8" targetNamespace="http://schemas.microsoft.com/office/2006/metadata/properties" ma:root="true" ma:fieldsID="253e00cb65525e25c3249c7b7a46c0b9" ns3:_="" ns4:_="">
    <xsd:import namespace="03ada8ea-e242-4bba-9daa-055d764a2548"/>
    <xsd:import namespace="81ba9ab2-2f3d-4dee-ae55-c31f23998c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ada8ea-e242-4bba-9daa-055d764a25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a9ab2-2f3d-4dee-ae55-c31f23998cb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C58B87-E887-448B-9B71-5F27BAC070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ada8ea-e242-4bba-9daa-055d764a2548"/>
    <ds:schemaRef ds:uri="81ba9ab2-2f3d-4dee-ae55-c31f23998c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F99218-3879-4470-A9DA-02293E1DFB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2B544E-31D6-4E3D-805B-61EB1EECC705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03ada8ea-e242-4bba-9daa-055d764a2548"/>
    <ds:schemaRef ds:uri="http://schemas.openxmlformats.org/package/2006/metadata/core-properties"/>
    <ds:schemaRef ds:uri="81ba9ab2-2f3d-4dee-ae55-c31f23998cb8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1840</Words>
  <Application>Microsoft Office PowerPoint</Application>
  <PresentationFormat>Widescreen</PresentationFormat>
  <Paragraphs>254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1_Office Theme</vt:lpstr>
      <vt:lpstr>Reinventing your career with help from the vCommunity</vt:lpstr>
      <vt:lpstr>My disclaimer slide</vt:lpstr>
      <vt:lpstr>Let’s have some fun</vt:lpstr>
      <vt:lpstr>A bit about me</vt:lpstr>
      <vt:lpstr>Agenda</vt:lpstr>
      <vt:lpstr>Realities of working in IT</vt:lpstr>
      <vt:lpstr>Realities of remaining relevant in IT</vt:lpstr>
      <vt:lpstr>How I keep up to date</vt:lpstr>
      <vt:lpstr>My learning pointers</vt:lpstr>
      <vt:lpstr>Community</vt:lpstr>
      <vt:lpstr>vCommunity</vt:lpstr>
      <vt:lpstr>Wisdom I’ve picked up</vt:lpstr>
      <vt:lpstr>Wisdom I’ve picked up</vt:lpstr>
      <vt:lpstr>Wisdom I’ve picked up</vt:lpstr>
      <vt:lpstr>Managing your manager</vt:lpstr>
      <vt:lpstr>The tech is not the number one priority</vt:lpstr>
      <vt:lpstr>Social Media as a career tool</vt:lpstr>
      <vt:lpstr>Twitter is where the vCommunity lives</vt:lpstr>
      <vt:lpstr>Lots of ways to do vCommunity</vt:lpstr>
      <vt:lpstr>VMUG is HUGE</vt:lpstr>
      <vt:lpstr>Easy ways to get better today</vt:lpstr>
      <vt:lpstr>Don’t be afraid to do you</vt:lpstr>
      <vt:lpstr>4 stages of participation</vt:lpstr>
      <vt:lpstr>History with NYC</vt:lpstr>
      <vt:lpstr>Things I miss about NYC</vt:lpstr>
      <vt:lpstr>Advantages of living in NYC area</vt:lpstr>
      <vt:lpstr>Demo: how vCommunity makes your life easy</vt:lpstr>
      <vt:lpstr>Document and analyze your environment</vt:lpstr>
      <vt:lpstr>Document and analyze your environment</vt:lpstr>
      <vt:lpstr>Getting started with Ansible &amp; VMware</vt:lpstr>
      <vt:lpstr>What’s Ansible and why do I care</vt:lpstr>
      <vt:lpstr>I do mean flexible</vt:lpstr>
      <vt:lpstr>All installation commands</vt:lpstr>
      <vt:lpstr>Ansible in a nutshell</vt:lpstr>
      <vt:lpstr>Get all the hosts in vCenter</vt:lpstr>
      <vt:lpstr>Set Syslog Host  </vt:lpstr>
      <vt:lpstr>Getting started on multi-cloud and K8s</vt:lpstr>
      <vt:lpstr>We all should be learning Kubernetes</vt:lpstr>
      <vt:lpstr>You can start today!</vt:lpstr>
      <vt:lpstr>Anyone going to VMworld Europe?</vt:lpstr>
      <vt:lpstr>We’re done!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Reinventing your career with help from the vCommunity</dc:title>
  <dc:creator>Ariel Sanchez</dc:creator>
  <cp:lastModifiedBy>Ariel Sanchez</cp:lastModifiedBy>
  <cp:revision>6</cp:revision>
  <dcterms:created xsi:type="dcterms:W3CDTF">2019-09-19T12:05:17Z</dcterms:created>
  <dcterms:modified xsi:type="dcterms:W3CDTF">2019-09-27T15:36:29Z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0x010100EFB8F5D4A41F7C48A165633D45F4DF32</vt:lpwstr>
  </property>
</Properties>
</file>